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0" r:id="rId5"/>
    <p:sldMasterId id="2147483684" r:id="rId6"/>
  </p:sldMasterIdLst>
  <p:notesMasterIdLst>
    <p:notesMasterId r:id="rId16"/>
  </p:notesMasterIdLst>
  <p:handoutMasterIdLst>
    <p:handoutMasterId r:id="rId17"/>
  </p:handoutMasterIdLst>
  <p:sldIdLst>
    <p:sldId id="284" r:id="rId7"/>
    <p:sldId id="2147482363" r:id="rId8"/>
    <p:sldId id="2147482309" r:id="rId9"/>
    <p:sldId id="2147482314" r:id="rId10"/>
    <p:sldId id="2147482317" r:id="rId11"/>
    <p:sldId id="2147482352" r:id="rId12"/>
    <p:sldId id="2147482364" r:id="rId13"/>
    <p:sldId id="2147482365" r:id="rId14"/>
    <p:sldId id="2147482318" r:id="rId15"/>
  </p:sldIdLst>
  <p:sldSz cx="12192000" cy="6858000"/>
  <p:notesSz cx="7315200" cy="9601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6B1CE-3649-4A82-A006-86C4CADDB613}" v="13" dt="2026-06-26T09:15:46.7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/>
    <p:restoredTop sz="96375"/>
  </p:normalViewPr>
  <p:slideViewPr>
    <p:cSldViewPr snapToGrid="0" snapToObjects="1" showGuides="1">
      <p:cViewPr varScale="1">
        <p:scale>
          <a:sx n="90" d="100"/>
          <a:sy n="90" d="100"/>
        </p:scale>
        <p:origin x="99" y="399"/>
      </p:cViewPr>
      <p:guideLst>
        <p:guide orient="horz" pos="216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44" d="100"/>
          <a:sy n="144" d="100"/>
        </p:scale>
        <p:origin x="488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722F2F-B40C-F874-6459-85F533B1AC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7BD584-9C29-B07A-89F8-395689CE81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3082374-1708-1846-96A7-027D275E324D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714BFE-04B2-85B0-0CD7-6E09F4C525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09EAE-EBEA-D873-E77D-41D6F563AA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E0806F9-2BB0-0348-A5B0-750EB8FE24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897030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1226F6C-E835-AC42-A8EA-127DF22F08B3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9F4593D-8C6D-9A49-8D29-DCD5312290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2022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4593D-8C6D-9A49-8D29-DCD5312290A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282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4593D-8C6D-9A49-8D29-DCD5312290A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5429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E230F-9973-6F01-E3C6-45AA420B6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1DA21C-D220-E784-EC93-A52BF26B9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1B1A5-296B-A910-AE3F-17F8C6DD6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83C9F-E9E3-61F7-E98D-88657407D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4593D-8C6D-9A49-8D29-DCD5312290A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467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62F92E-4BC6-2298-268E-7CA9627277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3075"/>
            <a:ext cx="4680000" cy="10799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942D78-E723-C182-05D2-E5AC8957A107}"/>
              </a:ext>
            </a:extLst>
          </p:cNvPr>
          <p:cNvSpPr/>
          <p:nvPr userDrawn="1"/>
        </p:nvSpPr>
        <p:spPr>
          <a:xfrm>
            <a:off x="227012" y="225425"/>
            <a:ext cx="11737976" cy="5327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1E8E2B9-9133-E243-938D-580A4FDC5C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E5801C9-A6AB-E645-82E4-D132B56E4F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&lt;&lt;Datum&gt;&gt;</a:t>
            </a:r>
          </a:p>
          <a:p>
            <a:pPr lvl="0"/>
            <a:r>
              <a:rPr lang="nl-NL" dirty="0"/>
              <a:t>&lt;&lt;Versie&gt;&gt;</a:t>
            </a:r>
          </a:p>
          <a:p>
            <a:pPr lvl="0"/>
            <a:r>
              <a:rPr lang="nl-NL" dirty="0"/>
              <a:t>&lt;&lt;Locatie&gt;&gt;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F614D25D-097D-E048-937E-69CE01232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2" y="765176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nl-NL" dirty="0"/>
              <a:t>&lt;&lt;Presentatietitel&gt;&gt;</a:t>
            </a:r>
          </a:p>
        </p:txBody>
      </p:sp>
      <p:sp>
        <p:nvSpPr>
          <p:cNvPr id="6" name="Tijdelijke aanduiding voor tekst 26">
            <a:extLst>
              <a:ext uri="{FF2B5EF4-FFF2-40B4-BE49-F238E27FC236}">
                <a16:creationId xmlns:a16="http://schemas.microsoft.com/office/drawing/2014/main" id="{858EE7E1-8BC1-C4C1-20D1-E6129FABC3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&lt;&lt;Naam van de Auteur&gt;&gt;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D0C4E87E-6EB7-169F-0E46-60855A7425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&lt;&lt;Functie van de Auteur&gt;&gt;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CE00C3-6509-6DB7-5C92-147CEC94167B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175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 userDrawn="1">
          <p15:clr>
            <a:srgbClr val="5ACBF0"/>
          </p15:clr>
        </p15:guide>
        <p15:guide id="2" pos="1050" userDrawn="1">
          <p15:clr>
            <a:srgbClr val="5ACBF0"/>
          </p15:clr>
        </p15:guide>
        <p15:guide id="3" pos="937" userDrawn="1">
          <p15:clr>
            <a:srgbClr val="5ACBF0"/>
          </p15:clr>
        </p15:guide>
        <p15:guide id="4" orient="horz" pos="1434" userDrawn="1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pos="1277" userDrawn="1">
          <p15:clr>
            <a:srgbClr val="5ACBF0"/>
          </p15:clr>
        </p15:guide>
        <p15:guide id="7" pos="1391" userDrawn="1">
          <p15:clr>
            <a:srgbClr val="5ACBF0"/>
          </p15:clr>
        </p15:guide>
        <p15:guide id="8" orient="horz" pos="3725" userDrawn="1">
          <p15:clr>
            <a:srgbClr val="547EBF"/>
          </p15:clr>
        </p15:guide>
        <p15:guide id="9" orient="horz" pos="3612" userDrawn="1">
          <p15:clr>
            <a:srgbClr val="547EBF"/>
          </p15:clr>
        </p15:guide>
        <p15:guide id="10" orient="horz" pos="3498" userDrawn="1">
          <p15:clr>
            <a:srgbClr val="547EB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itel en 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EB906B7-8C57-5C49-AC61-7456A214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E9535A7F-28E8-594B-A95A-79BD0C1C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" name="Tijdelijke aanduiding voor dianummer 34">
            <a:extLst>
              <a:ext uri="{FF2B5EF4-FFF2-40B4-BE49-F238E27FC236}">
                <a16:creationId xmlns:a16="http://schemas.microsoft.com/office/drawing/2014/main" id="{FE013A71-FAA0-4672-8047-1318CA1AC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8838" y="6273800"/>
            <a:ext cx="358774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0" i="0" baseline="0">
                <a:solidFill>
                  <a:schemeClr val="accent6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fld id="{A664F5F9-14A3-F44F-86E0-8A305E59173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9275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voettekst 13">
            <a:extLst>
              <a:ext uri="{FF2B5EF4-FFF2-40B4-BE49-F238E27FC236}">
                <a16:creationId xmlns:a16="http://schemas.microsoft.com/office/drawing/2014/main" id="{BC2A12A9-9062-D94E-A5CD-BD6EDB55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" name="Tijdelijke aanduiding voor dianummer 20">
            <a:extLst>
              <a:ext uri="{FF2B5EF4-FFF2-40B4-BE49-F238E27FC236}">
                <a16:creationId xmlns:a16="http://schemas.microsoft.com/office/drawing/2014/main" id="{D909FB08-2D03-69E9-5B56-AA4A8CEB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3119834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ussenslide en 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F31C20-30B8-70E5-9CA0-63B0FAA35F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2577"/>
            <a:ext cx="4680000" cy="10799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5A1EF1-5827-9933-99CC-532CB0BB3B79}"/>
              </a:ext>
            </a:extLst>
          </p:cNvPr>
          <p:cNvSpPr/>
          <p:nvPr userDrawn="1"/>
        </p:nvSpPr>
        <p:spPr>
          <a:xfrm>
            <a:off x="227013" y="225425"/>
            <a:ext cx="11737976" cy="53276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5EE14A9-0075-9C7A-A729-B1CBCDECB4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ndertitel 2">
            <a:extLst>
              <a:ext uri="{FF2B5EF4-FFF2-40B4-BE49-F238E27FC236}">
                <a16:creationId xmlns:a16="http://schemas.microsoft.com/office/drawing/2014/main" id="{52A3D876-8BD9-15EF-021C-4856000853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AE8D4B8A-E1C4-2802-AB4B-80E1734BC3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&lt;&lt;Informatie, bv </a:t>
            </a:r>
            <a:r>
              <a:rPr lang="nl-NL" dirty="0" err="1"/>
              <a:t>Contactgevens</a:t>
            </a:r>
            <a:r>
              <a:rPr lang="nl-NL" dirty="0"/>
              <a:t>&gt;&gt;</a:t>
            </a:r>
          </a:p>
        </p:txBody>
      </p:sp>
      <p:sp>
        <p:nvSpPr>
          <p:cNvPr id="9" name="Titel 24">
            <a:extLst>
              <a:ext uri="{FF2B5EF4-FFF2-40B4-BE49-F238E27FC236}">
                <a16:creationId xmlns:a16="http://schemas.microsoft.com/office/drawing/2014/main" id="{21CCF066-1DAF-C170-AD88-CDB16F1179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2" y="765176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&lt;&lt;Hoofdstuktitel&gt;&gt;</a:t>
            </a:r>
          </a:p>
        </p:txBody>
      </p:sp>
      <p:sp>
        <p:nvSpPr>
          <p:cNvPr id="11" name="Tijdelijke aanduiding voor tekst 26">
            <a:extLst>
              <a:ext uri="{FF2B5EF4-FFF2-40B4-BE49-F238E27FC236}">
                <a16:creationId xmlns:a16="http://schemas.microsoft.com/office/drawing/2014/main" id="{471A9D46-4577-1332-5713-BBAE6C960C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&lt;&lt;Informatie, bv Naam van de Auteur&gt;&gt;</a:t>
            </a:r>
          </a:p>
        </p:txBody>
      </p:sp>
      <p:sp>
        <p:nvSpPr>
          <p:cNvPr id="12" name="Tijdelijke aanduiding voor tekst 26">
            <a:extLst>
              <a:ext uri="{FF2B5EF4-FFF2-40B4-BE49-F238E27FC236}">
                <a16:creationId xmlns:a16="http://schemas.microsoft.com/office/drawing/2014/main" id="{CFA3B8EF-59B3-CDDA-2A25-AEB7EFFBCF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&lt;&lt;Informatie, bv Functie van de Auteur&gt;&gt;</a:t>
            </a:r>
          </a:p>
        </p:txBody>
      </p:sp>
    </p:spTree>
    <p:extLst>
      <p:ext uri="{BB962C8B-B14F-4D97-AF65-F5344CB8AC3E}">
        <p14:creationId xmlns:p14="http://schemas.microsoft.com/office/powerpoint/2010/main" val="1521440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 userDrawn="1">
          <p15:clr>
            <a:srgbClr val="5ACBF0"/>
          </p15:clr>
        </p15:guide>
        <p15:guide id="2" pos="1277" userDrawn="1">
          <p15:clr>
            <a:srgbClr val="5ACBF0"/>
          </p15:clr>
        </p15:guide>
        <p15:guide id="3" pos="1391" userDrawn="1">
          <p15:clr>
            <a:srgbClr val="5ACBF0"/>
          </p15:clr>
        </p15:guide>
        <p15:guide id="4" orient="horz" pos="1434" userDrawn="1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pos="1050" userDrawn="1">
          <p15:clr>
            <a:srgbClr val="5ACBF0"/>
          </p15:clr>
        </p15:guide>
        <p15:guide id="7" pos="937" userDrawn="1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3ABD5-BB51-4694-8C59-ED579E84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5BF4A1A-3A00-43B7-A256-142FA2971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362859-6041-4FB5-8C45-D95FDA24C474}" type="datetime1">
              <a:rPr kumimoji="0" lang="nl-NL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30-6-2026</a:t>
            </a:fld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D06CEAE-637E-47BF-9F4A-711DC7EB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B3B3B2"/>
                </a:solidFill>
                <a:effectLst/>
                <a:uLnTx/>
                <a:uFillTx/>
                <a:latin typeface="Outfit Light" pitchFamily="2" charset="0"/>
                <a:ea typeface="+mn-ea"/>
                <a:cs typeface="Arial" panose="020B0604020202020204" pitchFamily="34" charset="0"/>
              </a:rPr>
              <a:t>Catalyzing Change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426B01-707D-43B8-B334-AEB13786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F9574-18F6-437F-A8D4-9D4F193D8790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B3B3B2"/>
                </a:solidFill>
                <a:effectLst/>
                <a:uLnTx/>
                <a:uFillTx/>
                <a:latin typeface="Outfit Light" pitchFamily="2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rgbClr val="B3B3B2"/>
              </a:solidFill>
              <a:effectLst/>
              <a:uLnTx/>
              <a:uFillTx/>
              <a:latin typeface="Outfit Light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28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0">
          <p15:clr>
            <a:srgbClr val="F26B43"/>
          </p15:clr>
        </p15:guide>
        <p15:guide id="2" pos="3840">
          <p15:clr>
            <a:srgbClr val="F26B43"/>
          </p15:clr>
        </p15:guide>
        <p15:guide id="3" pos="3659">
          <p15:clr>
            <a:srgbClr val="FBAE40"/>
          </p15:clr>
        </p15:guide>
        <p15:guide id="4" pos="4021">
          <p15:clr>
            <a:srgbClr val="FBAE40"/>
          </p15:clr>
        </p15:guide>
        <p15:guide id="5" orient="horz" pos="799">
          <p15:clr>
            <a:srgbClr val="F26B43"/>
          </p15:clr>
        </p15:guide>
        <p15:guide id="6" orient="horz" pos="3793">
          <p15:clr>
            <a:srgbClr val="F26B43"/>
          </p15:clr>
        </p15:guide>
        <p15:guide id="7" pos="7423">
          <p15:clr>
            <a:srgbClr val="FBAE40"/>
          </p15:clr>
        </p15:guide>
        <p15:guide id="8" pos="7151">
          <p15:clr>
            <a:srgbClr val="F26B43"/>
          </p15:clr>
        </p15:guide>
        <p15:guide id="9" pos="257">
          <p15:clr>
            <a:srgbClr val="FBAE40"/>
          </p15:clr>
        </p15:guide>
        <p15:guide id="10" pos="529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8C5A6E-E4F6-2B51-506B-F11A1FD99E53}"/>
              </a:ext>
            </a:extLst>
          </p:cNvPr>
          <p:cNvSpPr/>
          <p:nvPr userDrawn="1"/>
        </p:nvSpPr>
        <p:spPr>
          <a:xfrm>
            <a:off x="0" y="1196"/>
            <a:ext cx="12192000" cy="6856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942D78-E723-C182-05D2-E5AC8957A107}"/>
              </a:ext>
            </a:extLst>
          </p:cNvPr>
          <p:cNvSpPr/>
          <p:nvPr userDrawn="1"/>
        </p:nvSpPr>
        <p:spPr>
          <a:xfrm>
            <a:off x="227012" y="225425"/>
            <a:ext cx="11737976" cy="53276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1E8E2B9-9133-E243-938D-580A4FDC5C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1" y="2276475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E5801C9-A6AB-E645-82E4-D132B56E4F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&lt;&lt;Datum&gt;&gt;</a:t>
            </a:r>
          </a:p>
          <a:p>
            <a:pPr lvl="0"/>
            <a:r>
              <a:rPr lang="nl-NL" dirty="0"/>
              <a:t>&lt;&lt;Versie&gt;&gt;</a:t>
            </a:r>
          </a:p>
          <a:p>
            <a:pPr lvl="0"/>
            <a:r>
              <a:rPr lang="nl-NL" dirty="0"/>
              <a:t>&lt;&lt;Locatie&gt;&gt;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F614D25D-097D-E048-937E-69CE01232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2" y="765175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&lt;&lt;Presentatietitel&gt;&gt;</a:t>
            </a:r>
          </a:p>
        </p:txBody>
      </p:sp>
      <p:sp>
        <p:nvSpPr>
          <p:cNvPr id="6" name="Tijdelijke aanduiding voor tekst 26">
            <a:extLst>
              <a:ext uri="{FF2B5EF4-FFF2-40B4-BE49-F238E27FC236}">
                <a16:creationId xmlns:a16="http://schemas.microsoft.com/office/drawing/2014/main" id="{858EE7E1-8BC1-C4C1-20D1-E6129FABC3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&lt;&lt;Naam van de Auteur&gt;&gt;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D0C4E87E-6EB7-169F-0E46-60855A7425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&lt;&lt;Functie van de Auteur&gt;&gt;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CE00C3-6509-6DB7-5C92-147CEC94167B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8AFA340-FF24-E203-41A0-C18E58D85D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0343"/>
            <a:ext cx="4682266" cy="10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84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>
          <p15:clr>
            <a:srgbClr val="5ACBF0"/>
          </p15:clr>
        </p15:guide>
        <p15:guide id="2" pos="1050">
          <p15:clr>
            <a:srgbClr val="5ACBF0"/>
          </p15:clr>
        </p15:guide>
        <p15:guide id="3" pos="937">
          <p15:clr>
            <a:srgbClr val="5ACBF0"/>
          </p15:clr>
        </p15:guide>
        <p15:guide id="4" orient="horz" pos="1434" userDrawn="1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pos="1277">
          <p15:clr>
            <a:srgbClr val="5ACBF0"/>
          </p15:clr>
        </p15:guide>
        <p15:guide id="7" pos="1391">
          <p15:clr>
            <a:srgbClr val="5ACBF0"/>
          </p15:clr>
        </p15:guide>
        <p15:guide id="8" orient="horz" pos="3725">
          <p15:clr>
            <a:srgbClr val="547EBF"/>
          </p15:clr>
        </p15:guide>
        <p15:guide id="9" orient="horz" pos="3612">
          <p15:clr>
            <a:srgbClr val="547EBF"/>
          </p15:clr>
        </p15:guide>
        <p15:guide id="10" orient="horz" pos="3498">
          <p15:clr>
            <a:srgbClr val="547EB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53AA48-2929-7109-7809-EAE40DB25BA3}"/>
              </a:ext>
            </a:extLst>
          </p:cNvPr>
          <p:cNvSpPr/>
          <p:nvPr userDrawn="1"/>
        </p:nvSpPr>
        <p:spPr>
          <a:xfrm>
            <a:off x="0" y="1196"/>
            <a:ext cx="12192000" cy="6856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4D80223-A4B5-4F70-A0E8-EED5CC1FE8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7013" y="225425"/>
            <a:ext cx="11737975" cy="532765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Klik op het icoon om een beeld in te voegen en plaats onder een transparant grijs vlak van deze afmeting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38F52373-BA67-D23C-C567-31E32240D1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2" y="2276476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5" name="Tijdelijke aanduiding voor tekst 26">
            <a:extLst>
              <a:ext uri="{FF2B5EF4-FFF2-40B4-BE49-F238E27FC236}">
                <a16:creationId xmlns:a16="http://schemas.microsoft.com/office/drawing/2014/main" id="{F5B6A212-0017-4C8C-2E38-77DA224112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&lt;&lt;Datum&gt;&gt;</a:t>
            </a:r>
          </a:p>
          <a:p>
            <a:pPr lvl="0"/>
            <a:r>
              <a:rPr lang="nl-NL" dirty="0"/>
              <a:t>&lt;&lt;Versie&gt;&gt;</a:t>
            </a:r>
          </a:p>
          <a:p>
            <a:pPr lvl="0"/>
            <a:r>
              <a:rPr lang="nl-NL" dirty="0"/>
              <a:t>&lt;&lt;Locatie&gt;&gt;</a:t>
            </a:r>
          </a:p>
        </p:txBody>
      </p:sp>
      <p:sp>
        <p:nvSpPr>
          <p:cNvPr id="6" name="Titel 24">
            <a:extLst>
              <a:ext uri="{FF2B5EF4-FFF2-40B4-BE49-F238E27FC236}">
                <a16:creationId xmlns:a16="http://schemas.microsoft.com/office/drawing/2014/main" id="{6A14C0F6-535F-CBF6-80AA-9DFF69FF8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3" y="765176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&lt;&lt;Presentatietitel&gt;&gt;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9BB26401-1448-8A9E-EAB0-ECA2A4B05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2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&lt;&lt;Naam van de Auteur&gt;&gt;</a:t>
            </a:r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F5641AC1-E0D8-8276-E01D-666F79E9E2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2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&lt;&lt;Functie van de Auteur&gt;&gt;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E2BEF9-4DD9-C176-5BA0-021DFAFCA1B8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486241-7970-BE74-CDAE-698F33AE9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0343"/>
            <a:ext cx="4682266" cy="10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42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>
          <p15:clr>
            <a:srgbClr val="5ACBF0"/>
          </p15:clr>
        </p15:guide>
        <p15:guide id="2" pos="1050">
          <p15:clr>
            <a:srgbClr val="5ACBF0"/>
          </p15:clr>
        </p15:guide>
        <p15:guide id="3" pos="937">
          <p15:clr>
            <a:srgbClr val="5ACBF0"/>
          </p15:clr>
        </p15:guide>
        <p15:guide id="4" orient="horz" pos="3725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orient="horz" pos="1434" userDrawn="1">
          <p15:clr>
            <a:srgbClr val="547EBF"/>
          </p15:clr>
        </p15:guide>
        <p15:guide id="7" orient="horz" pos="3612">
          <p15:clr>
            <a:srgbClr val="547EBF"/>
          </p15:clr>
        </p15:guide>
        <p15:guide id="8" pos="1277">
          <p15:clr>
            <a:srgbClr val="5ACBF0"/>
          </p15:clr>
        </p15:guide>
        <p15:guide id="9" pos="1391">
          <p15:clr>
            <a:srgbClr val="5ACBF0"/>
          </p15:clr>
        </p15:guide>
        <p15:guide id="10" orient="horz" pos="3498">
          <p15:clr>
            <a:srgbClr val="547EB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6293F2-5B22-DE43-A495-217A590F9C6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8099" y="1569000"/>
            <a:ext cx="10296525" cy="4523825"/>
          </a:xfrm>
          <a:prstGeom prst="rect">
            <a:avLst/>
          </a:prstGeom>
        </p:spPr>
        <p:txBody>
          <a:bodyPr wrap="square"/>
          <a:lstStyle>
            <a:lvl1pPr marL="0" indent="0">
              <a:buClr>
                <a:schemeClr val="accent2"/>
              </a:buClr>
              <a:buNone/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62C2D57-826F-E24F-B491-89773E0C54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/>
          <a:p>
            <a:r>
              <a:rPr lang="nl-NL" dirty="0"/>
              <a:t>&lt;&lt;Titel&gt;&gt;</a:t>
            </a:r>
          </a:p>
        </p:txBody>
      </p:sp>
      <p:sp>
        <p:nvSpPr>
          <p:cNvPr id="20" name="Tijdelijke aanduiding voor voettekst 19">
            <a:extLst>
              <a:ext uri="{FF2B5EF4-FFF2-40B4-BE49-F238E27FC236}">
                <a16:creationId xmlns:a16="http://schemas.microsoft.com/office/drawing/2014/main" id="{87103A72-0A8D-3E4F-89CF-68004CFB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1" name="Tijdelijke aanduiding voor dianummer 20">
            <a:extLst>
              <a:ext uri="{FF2B5EF4-FFF2-40B4-BE49-F238E27FC236}">
                <a16:creationId xmlns:a16="http://schemas.microsoft.com/office/drawing/2014/main" id="{98EDBF60-A018-124A-9636-F5C82E3D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5319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AEB2C6-DD64-0740-BE08-38E4A3C69F8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635749" y="1569000"/>
            <a:ext cx="4968875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B3D1B0C-DE5D-464B-9416-7E2C2C024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5" name="Tijdelijke aanduiding voor voettekst 14">
            <a:extLst>
              <a:ext uri="{FF2B5EF4-FFF2-40B4-BE49-F238E27FC236}">
                <a16:creationId xmlns:a16="http://schemas.microsoft.com/office/drawing/2014/main" id="{A2009B62-A5ED-4545-B35F-2190BA27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5" name="Tijdelijke aanduiding voor dianummer 20">
            <a:extLst>
              <a:ext uri="{FF2B5EF4-FFF2-40B4-BE49-F238E27FC236}">
                <a16:creationId xmlns:a16="http://schemas.microsoft.com/office/drawing/2014/main" id="{6B82D1E5-4E8A-D78B-4B70-7D9A81C38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6779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el, object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4EE2F3-B943-2E54-2E06-64430EC26C0A}"/>
              </a:ext>
            </a:extLst>
          </p:cNvPr>
          <p:cNvSpPr/>
          <p:nvPr userDrawn="1"/>
        </p:nvSpPr>
        <p:spPr>
          <a:xfrm>
            <a:off x="6456363" y="1376363"/>
            <a:ext cx="5327650" cy="4897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8F315E9-0F86-FC4B-BE3E-28B3D54552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4" name="Tijdelijke aanduiding voor voettekst 13">
            <a:extLst>
              <a:ext uri="{FF2B5EF4-FFF2-40B4-BE49-F238E27FC236}">
                <a16:creationId xmlns:a16="http://schemas.microsoft.com/office/drawing/2014/main" id="{28069E31-20FD-6C41-A17D-6315EFDEA3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2E506866-595D-B2E1-3074-16CECBAAAE4C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635749" y="1569000"/>
            <a:ext cx="4968876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7" name="Tijdelijke aanduiding voor dianummer 20">
            <a:extLst>
              <a:ext uri="{FF2B5EF4-FFF2-40B4-BE49-F238E27FC236}">
                <a16:creationId xmlns:a16="http://schemas.microsoft.com/office/drawing/2014/main" id="{3EB0E35C-3555-935A-3304-4F549374F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3892" y="6273800"/>
            <a:ext cx="350733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2335682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el en 4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03727011-761B-6F45-8F80-43127A9EE1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08099" y="1557339"/>
            <a:ext cx="4967289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7B2FC00-0EB8-9A46-8D0A-4A54BD945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&lt;&lt;Titel&gt;&gt;</a:t>
            </a:r>
          </a:p>
        </p:txBody>
      </p:sp>
      <p:sp>
        <p:nvSpPr>
          <p:cNvPr id="20" name="Tijdelijke aanduiding voor voettekst 19">
            <a:extLst>
              <a:ext uri="{FF2B5EF4-FFF2-40B4-BE49-F238E27FC236}">
                <a16:creationId xmlns:a16="http://schemas.microsoft.com/office/drawing/2014/main" id="{B1D6AF17-D900-FC42-A522-A688C674611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6" name="Tijdelijke aanduiding voor dianummer 20">
            <a:extLst>
              <a:ext uri="{FF2B5EF4-FFF2-40B4-BE49-F238E27FC236}">
                <a16:creationId xmlns:a16="http://schemas.microsoft.com/office/drawing/2014/main" id="{BB7E903F-DB10-FBD3-FC75-42A5BD76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  <p:sp>
        <p:nvSpPr>
          <p:cNvPr id="2" name="Tijdelijke aanduiding voor afbeelding 8">
            <a:extLst>
              <a:ext uri="{FF2B5EF4-FFF2-40B4-BE49-F238E27FC236}">
                <a16:creationId xmlns:a16="http://schemas.microsoft.com/office/drawing/2014/main" id="{AD1A3DC6-160B-6AB7-BB46-84355F3A34A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35750" y="155733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9D205CA0-75E0-E590-3EBA-A4D2831F66E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63575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Tijdelijke aanduiding voor afbeelding 8">
            <a:extLst>
              <a:ext uri="{FF2B5EF4-FFF2-40B4-BE49-F238E27FC236}">
                <a16:creationId xmlns:a16="http://schemas.microsoft.com/office/drawing/2014/main" id="{4BB611DE-5FBB-70F7-0931-3412E65FB57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30810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4160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62F92E-4BC6-2298-268E-7CA9627277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3075"/>
            <a:ext cx="4680000" cy="10799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942D78-E723-C182-05D2-E5AC8957A107}"/>
              </a:ext>
            </a:extLst>
          </p:cNvPr>
          <p:cNvSpPr/>
          <p:nvPr userDrawn="1"/>
        </p:nvSpPr>
        <p:spPr>
          <a:xfrm>
            <a:off x="227012" y="225425"/>
            <a:ext cx="11737976" cy="5327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1E8E2B9-9133-E243-938D-580A4FDC5C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E5801C9-A6AB-E645-82E4-D132B56E4F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&lt;&lt;Datum&gt;&gt;</a:t>
            </a:r>
          </a:p>
          <a:p>
            <a:pPr lvl="0"/>
            <a:r>
              <a:rPr lang="nl-NL" dirty="0"/>
              <a:t>&lt;&lt;Versie&gt;&gt;</a:t>
            </a:r>
          </a:p>
          <a:p>
            <a:pPr lvl="0"/>
            <a:r>
              <a:rPr lang="nl-NL" dirty="0"/>
              <a:t>&lt;&lt;Locatie&gt;&gt;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F614D25D-097D-E048-937E-69CE01232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2" y="765176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nl-NL" dirty="0"/>
              <a:t>&lt;&lt;Presentatietitel&gt;&gt;</a:t>
            </a:r>
          </a:p>
        </p:txBody>
      </p:sp>
      <p:sp>
        <p:nvSpPr>
          <p:cNvPr id="6" name="Tijdelijke aanduiding voor tekst 26">
            <a:extLst>
              <a:ext uri="{FF2B5EF4-FFF2-40B4-BE49-F238E27FC236}">
                <a16:creationId xmlns:a16="http://schemas.microsoft.com/office/drawing/2014/main" id="{858EE7E1-8BC1-C4C1-20D1-E6129FABC3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&lt;&lt;Naam van de Auteur&gt;&gt;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D0C4E87E-6EB7-169F-0E46-60855A7425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&lt;&lt;Functie van de Auteur&gt;&gt;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CE00C3-6509-6DB7-5C92-147CEC94167B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109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>
          <p15:clr>
            <a:srgbClr val="5ACBF0"/>
          </p15:clr>
        </p15:guide>
        <p15:guide id="2" pos="1050">
          <p15:clr>
            <a:srgbClr val="5ACBF0"/>
          </p15:clr>
        </p15:guide>
        <p15:guide id="3" pos="937">
          <p15:clr>
            <a:srgbClr val="5ACBF0"/>
          </p15:clr>
        </p15:guide>
        <p15:guide id="4" orient="horz" pos="1434">
          <p15:clr>
            <a:srgbClr val="547EBF"/>
          </p15:clr>
        </p15:guide>
        <p15:guide id="5" orient="horz" pos="1321">
          <p15:clr>
            <a:srgbClr val="547EBF"/>
          </p15:clr>
        </p15:guide>
        <p15:guide id="6" pos="1277">
          <p15:clr>
            <a:srgbClr val="5ACBF0"/>
          </p15:clr>
        </p15:guide>
        <p15:guide id="7" pos="1391">
          <p15:clr>
            <a:srgbClr val="5ACBF0"/>
          </p15:clr>
        </p15:guide>
        <p15:guide id="8" orient="horz" pos="3725">
          <p15:clr>
            <a:srgbClr val="547EBF"/>
          </p15:clr>
        </p15:guide>
        <p15:guide id="9" orient="horz" pos="3612">
          <p15:clr>
            <a:srgbClr val="547EBF"/>
          </p15:clr>
        </p15:guide>
        <p15:guide id="10" orient="horz" pos="3498">
          <p15:clr>
            <a:srgbClr val="547EB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el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308099" y="1577300"/>
            <a:ext cx="10296525" cy="45155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&lt;&lt;</a:t>
            </a:r>
            <a:r>
              <a:rPr lang="en-US" noProof="0" dirty="0" err="1"/>
              <a:t>Klik</a:t>
            </a:r>
            <a:r>
              <a:rPr lang="en-US" noProof="0" dirty="0"/>
              <a:t> op </a:t>
            </a:r>
            <a:r>
              <a:rPr lang="en-US" noProof="0" dirty="0" err="1"/>
              <a:t>icoon</a:t>
            </a:r>
            <a:r>
              <a:rPr lang="en-US" noProof="0" dirty="0"/>
              <a:t> om </a:t>
            </a:r>
            <a:r>
              <a:rPr lang="en-US" noProof="0" dirty="0" err="1"/>
              <a:t>afbeelding</a:t>
            </a:r>
            <a:r>
              <a:rPr lang="en-US" noProof="0" dirty="0"/>
              <a:t> in </a:t>
            </a:r>
            <a:r>
              <a:rPr lang="en-US" noProof="0" dirty="0" err="1"/>
              <a:t>te</a:t>
            </a:r>
            <a:r>
              <a:rPr lang="en-US" noProof="0" dirty="0"/>
              <a:t> </a:t>
            </a:r>
            <a:r>
              <a:rPr lang="en-US" noProof="0" dirty="0" err="1"/>
              <a:t>voegen</a:t>
            </a:r>
            <a:r>
              <a:rPr lang="en-US" noProof="0" dirty="0"/>
              <a:t>&gt;&gt;</a:t>
            </a:r>
          </a:p>
          <a:p>
            <a:endParaRPr lang="en-US" noProof="0" dirty="0" err="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62EF9AF-B057-3C46-AB81-F2E6EBDFF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7" name="Tijdelijke aanduiding voor voettekst 16">
            <a:extLst>
              <a:ext uri="{FF2B5EF4-FFF2-40B4-BE49-F238E27FC236}">
                <a16:creationId xmlns:a16="http://schemas.microsoft.com/office/drawing/2014/main" id="{9C0C0DB6-1A3B-844C-8BF1-8DE2C31EB4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8" name="Tijdelijke aanduiding voor dianummer 20">
            <a:extLst>
              <a:ext uri="{FF2B5EF4-FFF2-40B4-BE49-F238E27FC236}">
                <a16:creationId xmlns:a16="http://schemas.microsoft.com/office/drawing/2014/main" id="{551EB174-975A-545A-76D5-4F76C9C1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7372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50">
          <p15:clr>
            <a:srgbClr val="547EBF"/>
          </p15:clr>
        </p15:guide>
        <p15:guide id="3" orient="horz" pos="779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roo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308100" y="584200"/>
            <a:ext cx="10296526" cy="55086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&lt;&lt;</a:t>
            </a:r>
            <a:r>
              <a:rPr lang="en-US" noProof="0" dirty="0" err="1"/>
              <a:t>Klik</a:t>
            </a:r>
            <a:r>
              <a:rPr lang="en-US" noProof="0" dirty="0"/>
              <a:t> op </a:t>
            </a:r>
            <a:r>
              <a:rPr lang="en-US" noProof="0" dirty="0" err="1"/>
              <a:t>icoon</a:t>
            </a:r>
            <a:r>
              <a:rPr lang="en-US" noProof="0" dirty="0"/>
              <a:t> om </a:t>
            </a:r>
            <a:r>
              <a:rPr lang="en-US" noProof="0" dirty="0" err="1"/>
              <a:t>afbeelding</a:t>
            </a:r>
            <a:r>
              <a:rPr lang="en-US" noProof="0" dirty="0"/>
              <a:t> in </a:t>
            </a:r>
            <a:r>
              <a:rPr lang="en-US" noProof="0" dirty="0" err="1"/>
              <a:t>te</a:t>
            </a:r>
            <a:r>
              <a:rPr lang="en-US" noProof="0" dirty="0"/>
              <a:t> </a:t>
            </a:r>
            <a:r>
              <a:rPr lang="en-US" noProof="0" dirty="0" err="1"/>
              <a:t>voegen</a:t>
            </a:r>
            <a:r>
              <a:rPr lang="en-US" noProof="0" dirty="0"/>
              <a:t>&gt;&gt;</a:t>
            </a:r>
          </a:p>
          <a:p>
            <a:endParaRPr lang="en-US" noProof="0" dirty="0" err="1"/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72FF4ABC-C22D-8341-999D-0F4FE50A155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17107944-6788-E082-4FE0-0727E886D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4264247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">
          <p15:clr>
            <a:srgbClr val="547EBF"/>
          </p15:clr>
        </p15:guide>
        <p15:guide id="3" orient="horz" pos="368">
          <p15:clr>
            <a:srgbClr val="547EB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itel en 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EB906B7-8C57-5C49-AC61-7456A214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6" name="Tijdelijke aanduiding voor voettekst 15">
            <a:extLst>
              <a:ext uri="{FF2B5EF4-FFF2-40B4-BE49-F238E27FC236}">
                <a16:creationId xmlns:a16="http://schemas.microsoft.com/office/drawing/2014/main" id="{E9535A7F-28E8-594B-A95A-79BD0C1C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" name="Tijdelijke aanduiding voor dianummer 20">
            <a:extLst>
              <a:ext uri="{FF2B5EF4-FFF2-40B4-BE49-F238E27FC236}">
                <a16:creationId xmlns:a16="http://schemas.microsoft.com/office/drawing/2014/main" id="{635B6467-95BC-23A8-8BAE-AA70F15E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1767636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voettekst 13">
            <a:extLst>
              <a:ext uri="{FF2B5EF4-FFF2-40B4-BE49-F238E27FC236}">
                <a16:creationId xmlns:a16="http://schemas.microsoft.com/office/drawing/2014/main" id="{BC2A12A9-9062-D94E-A5CD-BD6EDB55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" name="Tijdelijke aanduiding voor dianummer 20">
            <a:extLst>
              <a:ext uri="{FF2B5EF4-FFF2-40B4-BE49-F238E27FC236}">
                <a16:creationId xmlns:a16="http://schemas.microsoft.com/office/drawing/2014/main" id="{D909FB08-2D03-69E9-5B56-AA4A8CEB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942930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ussenslide en 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F31C20-30B8-70E5-9CA0-63B0FAA35F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2577"/>
            <a:ext cx="4680000" cy="10799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5A1EF1-5827-9933-99CC-532CB0BB3B79}"/>
              </a:ext>
            </a:extLst>
          </p:cNvPr>
          <p:cNvSpPr/>
          <p:nvPr userDrawn="1"/>
        </p:nvSpPr>
        <p:spPr>
          <a:xfrm>
            <a:off x="227013" y="225425"/>
            <a:ext cx="11737976" cy="5327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5EE14A9-0075-9C7A-A729-B1CBCDECB4E1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ndertitel 2">
            <a:extLst>
              <a:ext uri="{FF2B5EF4-FFF2-40B4-BE49-F238E27FC236}">
                <a16:creationId xmlns:a16="http://schemas.microsoft.com/office/drawing/2014/main" id="{52A3D876-8BD9-15EF-021C-4856000853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AE8D4B8A-E1C4-2802-AB4B-80E1734BC3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&lt;&lt;Informatie. Bv </a:t>
            </a:r>
            <a:r>
              <a:rPr lang="nl-NL" dirty="0" err="1"/>
              <a:t>Contactgevens</a:t>
            </a:r>
            <a:r>
              <a:rPr lang="nl-NL" dirty="0"/>
              <a:t>&gt;&gt;</a:t>
            </a:r>
          </a:p>
        </p:txBody>
      </p:sp>
      <p:sp>
        <p:nvSpPr>
          <p:cNvPr id="9" name="Titel 24">
            <a:extLst>
              <a:ext uri="{FF2B5EF4-FFF2-40B4-BE49-F238E27FC236}">
                <a16:creationId xmlns:a16="http://schemas.microsoft.com/office/drawing/2014/main" id="{21CCF066-1DAF-C170-AD88-CDB16F1179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2" y="765176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&lt;&lt;Hoofdstuktitel&gt;&gt;</a:t>
            </a:r>
          </a:p>
        </p:txBody>
      </p:sp>
      <p:sp>
        <p:nvSpPr>
          <p:cNvPr id="11" name="Tijdelijke aanduiding voor tekst 26">
            <a:extLst>
              <a:ext uri="{FF2B5EF4-FFF2-40B4-BE49-F238E27FC236}">
                <a16:creationId xmlns:a16="http://schemas.microsoft.com/office/drawing/2014/main" id="{471A9D46-4577-1332-5713-BBAE6C960C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&lt;&lt;Informatie, bv Naam van de Auteur of ruimte voor een intro&gt;&gt;</a:t>
            </a:r>
          </a:p>
        </p:txBody>
      </p:sp>
      <p:sp>
        <p:nvSpPr>
          <p:cNvPr id="12" name="Tijdelijke aanduiding voor tekst 26">
            <a:extLst>
              <a:ext uri="{FF2B5EF4-FFF2-40B4-BE49-F238E27FC236}">
                <a16:creationId xmlns:a16="http://schemas.microsoft.com/office/drawing/2014/main" id="{CFA3B8EF-59B3-CDDA-2A25-AEB7EFFBCF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&lt;&lt;Informatie, bv Functie van de Auteur&gt;&gt;</a:t>
            </a:r>
          </a:p>
        </p:txBody>
      </p:sp>
    </p:spTree>
    <p:extLst>
      <p:ext uri="{BB962C8B-B14F-4D97-AF65-F5344CB8AC3E}">
        <p14:creationId xmlns:p14="http://schemas.microsoft.com/office/powerpoint/2010/main" val="2250153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>
          <p15:clr>
            <a:srgbClr val="5ACBF0"/>
          </p15:clr>
        </p15:guide>
        <p15:guide id="2" pos="1277">
          <p15:clr>
            <a:srgbClr val="5ACBF0"/>
          </p15:clr>
        </p15:guide>
        <p15:guide id="3" pos="1391">
          <p15:clr>
            <a:srgbClr val="5ACBF0"/>
          </p15:clr>
        </p15:guide>
        <p15:guide id="4" orient="horz" pos="1434" userDrawn="1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pos="1050">
          <p15:clr>
            <a:srgbClr val="5ACBF0"/>
          </p15:clr>
        </p15:guide>
        <p15:guide id="7" pos="937">
          <p15:clr>
            <a:srgbClr val="5ACBF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6F1B56F6-E024-162F-5E34-454CCEC00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5553075"/>
            <a:ext cx="46799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FF10C7EA-8009-4A49-E806-D1BF46C82820}"/>
              </a:ext>
            </a:extLst>
          </p:cNvPr>
          <p:cNvSpPr/>
          <p:nvPr userDrawn="1"/>
        </p:nvSpPr>
        <p:spPr>
          <a:xfrm>
            <a:off x="227013" y="225425"/>
            <a:ext cx="11737975" cy="5327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A99019E2-A685-FF1A-D212-A5DDD601177B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3100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ndertitel 2">
            <a:extLst>
              <a:ext uri="{FF2B5EF4-FFF2-40B4-BE49-F238E27FC236}">
                <a16:creationId xmlns:a16="http://schemas.microsoft.com/office/drawing/2014/main" id="{91E8E2B9-9133-E243-938D-580A4FDC5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E5801C9-A6AB-E645-82E4-D132B56E4F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F614D25D-097D-E048-937E-69CE0123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2" y="765176"/>
            <a:ext cx="9396412" cy="1331912"/>
          </a:xfrm>
        </p:spPr>
        <p:txBody>
          <a:bodyPr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ekst 26">
            <a:extLst>
              <a:ext uri="{FF2B5EF4-FFF2-40B4-BE49-F238E27FC236}">
                <a16:creationId xmlns:a16="http://schemas.microsoft.com/office/drawing/2014/main" id="{858EE7E1-8BC1-C4C1-20D1-E6129FABC3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D0C4E87E-6EB7-169F-0E46-60855A7425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728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00033DD0-42B4-10F2-3C74-DF321505E0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5553075"/>
            <a:ext cx="46799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399CFF28-B94A-7EB7-410A-3952EF7FAA46}"/>
              </a:ext>
            </a:extLst>
          </p:cNvPr>
          <p:cNvSpPr/>
          <p:nvPr userDrawn="1"/>
        </p:nvSpPr>
        <p:spPr>
          <a:xfrm>
            <a:off x="227013" y="225425"/>
            <a:ext cx="11737975" cy="53276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63A1B100-3599-BEDA-C4AB-DFEFB6217902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3100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ndertitel 2">
            <a:extLst>
              <a:ext uri="{FF2B5EF4-FFF2-40B4-BE49-F238E27FC236}">
                <a16:creationId xmlns:a16="http://schemas.microsoft.com/office/drawing/2014/main" id="{91E8E2B9-9133-E243-938D-580A4FDC5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E5801C9-A6AB-E645-82E4-D132B56E4F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F614D25D-097D-E048-937E-69CE0123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2" y="765176"/>
            <a:ext cx="9396412" cy="1331912"/>
          </a:xfrm>
        </p:spPr>
        <p:txBody>
          <a:bodyPr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ekst 26">
            <a:extLst>
              <a:ext uri="{FF2B5EF4-FFF2-40B4-BE49-F238E27FC236}">
                <a16:creationId xmlns:a16="http://schemas.microsoft.com/office/drawing/2014/main" id="{858EE7E1-8BC1-C4C1-20D1-E6129FABC3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D0C4E87E-6EB7-169F-0E46-60855A7425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4730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6D7E2689-F229-612B-B1B0-1B9E53F86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5553075"/>
            <a:ext cx="46799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9E4A3C64-1872-CA62-4C66-755A3C6C4F91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3100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4D80223-A4B5-4F70-A0E8-EED5CC1FE8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27013" y="225425"/>
            <a:ext cx="11737975" cy="532765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38F52373-BA67-D23C-C567-31E32240D1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212" y="2276475"/>
            <a:ext cx="9396413" cy="8195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5" name="Tijdelijke aanduiding voor tekst 26">
            <a:extLst>
              <a:ext uri="{FF2B5EF4-FFF2-40B4-BE49-F238E27FC236}">
                <a16:creationId xmlns:a16="http://schemas.microsoft.com/office/drawing/2014/main" id="{F5B6A212-0017-4C8C-2E38-77DA224112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el 24">
            <a:extLst>
              <a:ext uri="{FF2B5EF4-FFF2-40B4-BE49-F238E27FC236}">
                <a16:creationId xmlns:a16="http://schemas.microsoft.com/office/drawing/2014/main" id="{6A14C0F6-535F-CBF6-80AA-9DFF69FF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3" y="765175"/>
            <a:ext cx="9396412" cy="1331912"/>
          </a:xfrm>
        </p:spPr>
        <p:txBody>
          <a:bodyPr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9BB26401-1448-8A9E-EAB0-ECA2A4B054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8212" y="388220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F5641AC1-E0D8-8276-E01D-666F79E9E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8212" y="418067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833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6293F2-5B22-DE43-A495-217A590F9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099" y="1569000"/>
            <a:ext cx="10296525" cy="4523825"/>
          </a:xfrm>
          <a:prstGeom prst="rect">
            <a:avLst/>
          </a:prstGeom>
        </p:spPr>
        <p:txBody>
          <a:bodyPr wrap="square"/>
          <a:lstStyle>
            <a:lvl1pPr marL="0" indent="0">
              <a:buClr>
                <a:schemeClr val="accent2"/>
              </a:buClr>
              <a:buNone/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62C2D57-826F-E24F-B491-89773E0C5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voettekst 19">
            <a:extLst>
              <a:ext uri="{FF2B5EF4-FFF2-40B4-BE49-F238E27FC236}">
                <a16:creationId xmlns:a16="http://schemas.microsoft.com/office/drawing/2014/main" id="{DF3C3088-A0CE-84D5-7F4C-F950CE7487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20">
            <a:extLst>
              <a:ext uri="{FF2B5EF4-FFF2-40B4-BE49-F238E27FC236}">
                <a16:creationId xmlns:a16="http://schemas.microsoft.com/office/drawing/2014/main" id="{A83F2F0C-D9A7-6526-C157-16AA6B6398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/>
            </a:lvl1pPr>
          </a:lstStyle>
          <a:p>
            <a:r>
              <a:rPr lang="nl-NL" altLang="nl-NL"/>
              <a:t>  </a:t>
            </a:r>
            <a:fld id="{BB17538D-ACD7-4F93-802A-502D6F5EC4F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2571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AEB2C6-DD64-0740-BE08-38E4A3C69F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35749" y="1569000"/>
            <a:ext cx="4968875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B3D1B0C-DE5D-464B-9416-7E2C2C024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voettekst 14">
            <a:extLst>
              <a:ext uri="{FF2B5EF4-FFF2-40B4-BE49-F238E27FC236}">
                <a16:creationId xmlns:a16="http://schemas.microsoft.com/office/drawing/2014/main" id="{185CF88B-9E97-5BFB-2D68-1A13EC563A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53DD6C50-C11F-B1F4-66CD-1B830E3E72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/>
            </a:lvl1pPr>
          </a:lstStyle>
          <a:p>
            <a:r>
              <a:rPr lang="nl-NL" altLang="nl-NL"/>
              <a:t>  </a:t>
            </a:r>
            <a:fld id="{AA7F4A48-B8CD-445F-8AD9-BFE250189BD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739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4D80223-A4B5-4F70-A0E8-EED5CC1FE8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7013" y="225425"/>
            <a:ext cx="11737975" cy="532765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Klik op het icoon om een beeld in te voegen en plaats onder een transparante oranje vlak van deze afmeting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3FBC3C-4610-0361-2622-CD21403A5C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013" y="5552577"/>
            <a:ext cx="4680000" cy="1079998"/>
          </a:xfrm>
          <a:prstGeom prst="rect">
            <a:avLst/>
          </a:prstGeom>
        </p:spPr>
      </p:pic>
      <p:sp>
        <p:nvSpPr>
          <p:cNvPr id="4" name="Ondertitel 2">
            <a:extLst>
              <a:ext uri="{FF2B5EF4-FFF2-40B4-BE49-F238E27FC236}">
                <a16:creationId xmlns:a16="http://schemas.microsoft.com/office/drawing/2014/main" id="{38F52373-BA67-D23C-C567-31E32240D1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8212" y="2276475"/>
            <a:ext cx="9396413" cy="81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&lt;&lt;Ondertitel&gt;&gt;</a:t>
            </a:r>
          </a:p>
        </p:txBody>
      </p:sp>
      <p:sp>
        <p:nvSpPr>
          <p:cNvPr id="5" name="Tijdelijke aanduiding voor tekst 26">
            <a:extLst>
              <a:ext uri="{FF2B5EF4-FFF2-40B4-BE49-F238E27FC236}">
                <a16:creationId xmlns:a16="http://schemas.microsoft.com/office/drawing/2014/main" id="{F5B6A212-0017-4C8C-2E38-77DA224112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nl-NL" dirty="0"/>
              <a:t>&lt;&lt;Datum&gt;&gt;</a:t>
            </a:r>
          </a:p>
          <a:p>
            <a:pPr lvl="0"/>
            <a:r>
              <a:rPr lang="nl-NL" dirty="0"/>
              <a:t>&lt;&lt;Versie&gt;&gt;</a:t>
            </a:r>
          </a:p>
          <a:p>
            <a:pPr lvl="0"/>
            <a:r>
              <a:rPr lang="nl-NL" dirty="0"/>
              <a:t>&lt;&lt;Locatie&gt;&gt;</a:t>
            </a:r>
          </a:p>
        </p:txBody>
      </p:sp>
      <p:sp>
        <p:nvSpPr>
          <p:cNvPr id="6" name="Titel 24">
            <a:extLst>
              <a:ext uri="{FF2B5EF4-FFF2-40B4-BE49-F238E27FC236}">
                <a16:creationId xmlns:a16="http://schemas.microsoft.com/office/drawing/2014/main" id="{6A14C0F6-535F-CBF6-80AA-9DFF69FF8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8213" y="765175"/>
            <a:ext cx="9396412" cy="1331912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500" b="1" i="0" baseline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nl-NL" dirty="0"/>
              <a:t>&lt;&lt;Presentatietitel&gt;&gt;</a:t>
            </a:r>
          </a:p>
        </p:txBody>
      </p:sp>
      <p:sp>
        <p:nvSpPr>
          <p:cNvPr id="7" name="Tijdelijke aanduiding voor tekst 26">
            <a:extLst>
              <a:ext uri="{FF2B5EF4-FFF2-40B4-BE49-F238E27FC236}">
                <a16:creationId xmlns:a16="http://schemas.microsoft.com/office/drawing/2014/main" id="{9BB26401-1448-8A9E-EAB0-ECA2A4B05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8212" y="388220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&lt;&lt;Naam van de Auteur&gt;&gt;</a:t>
            </a:r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F5641AC1-E0D8-8276-E01D-666F79E9E2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8212" y="4180670"/>
            <a:ext cx="9396413" cy="288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 Ligh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nl-NL" dirty="0"/>
              <a:t>&lt;&lt;Functie van de Auteur&gt;&gt;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E2BEF9-4DD9-C176-5BA0-021DFAFCA1B8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2589" y="404813"/>
            <a:ext cx="0" cy="53292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0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4" userDrawn="1">
          <p15:clr>
            <a:srgbClr val="5ACBF0"/>
          </p15:clr>
        </p15:guide>
        <p15:guide id="2" pos="1050" userDrawn="1">
          <p15:clr>
            <a:srgbClr val="5ACBF0"/>
          </p15:clr>
        </p15:guide>
        <p15:guide id="3" pos="937" userDrawn="1">
          <p15:clr>
            <a:srgbClr val="5ACBF0"/>
          </p15:clr>
        </p15:guide>
        <p15:guide id="4" orient="horz" pos="3725" userDrawn="1">
          <p15:clr>
            <a:srgbClr val="547EBF"/>
          </p15:clr>
        </p15:guide>
        <p15:guide id="5" orient="horz" pos="1321" userDrawn="1">
          <p15:clr>
            <a:srgbClr val="547EBF"/>
          </p15:clr>
        </p15:guide>
        <p15:guide id="6" orient="horz" pos="1434" userDrawn="1">
          <p15:clr>
            <a:srgbClr val="547EBF"/>
          </p15:clr>
        </p15:guide>
        <p15:guide id="7" orient="horz" pos="3612" userDrawn="1">
          <p15:clr>
            <a:srgbClr val="547EBF"/>
          </p15:clr>
        </p15:guide>
        <p15:guide id="8" pos="1277" userDrawn="1">
          <p15:clr>
            <a:srgbClr val="5ACBF0"/>
          </p15:clr>
        </p15:guide>
        <p15:guide id="9" pos="1391" userDrawn="1">
          <p15:clr>
            <a:srgbClr val="5ACBF0"/>
          </p15:clr>
        </p15:guide>
        <p15:guide id="10" orient="horz" pos="3498" userDrawn="1">
          <p15:clr>
            <a:srgbClr val="547EB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el, object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61E06D5-53C6-1E37-A221-3F7BD405AD72}"/>
              </a:ext>
            </a:extLst>
          </p:cNvPr>
          <p:cNvSpPr/>
          <p:nvPr userDrawn="1"/>
        </p:nvSpPr>
        <p:spPr>
          <a:xfrm>
            <a:off x="6456363" y="1376363"/>
            <a:ext cx="5327650" cy="48974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8F315E9-0F86-FC4B-BE3E-28B3D545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2E506866-595D-B2E1-3074-16CECBAAAE4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635749" y="1569000"/>
            <a:ext cx="4968876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jdelijke aanduiding voor voettekst 13">
            <a:extLst>
              <a:ext uri="{FF2B5EF4-FFF2-40B4-BE49-F238E27FC236}">
                <a16:creationId xmlns:a16="http://schemas.microsoft.com/office/drawing/2014/main" id="{39F78F50-230C-9A31-8644-A611630BC8D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20">
            <a:extLst>
              <a:ext uri="{FF2B5EF4-FFF2-40B4-BE49-F238E27FC236}">
                <a16:creationId xmlns:a16="http://schemas.microsoft.com/office/drawing/2014/main" id="{FD2FF0DE-1CE8-3B91-BA2B-A86266EA84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53788" y="6273800"/>
            <a:ext cx="350837" cy="215900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 altLang="nl-NL"/>
              <a:t>  </a:t>
            </a:r>
            <a:fld id="{7FC57577-E352-438E-B0C4-7DFDFB32A0CA}" type="slidenum">
              <a:rPr lang="nl-NL" altLang="nl-NL" sz="900"/>
              <a:pPr/>
              <a:t>‹nr.›</a:t>
            </a:fld>
            <a:endParaRPr lang="nl-NL" altLang="nl-NL" sz="900"/>
          </a:p>
        </p:txBody>
      </p:sp>
    </p:spTree>
    <p:extLst>
      <p:ext uri="{BB962C8B-B14F-4D97-AF65-F5344CB8AC3E}">
        <p14:creationId xmlns:p14="http://schemas.microsoft.com/office/powerpoint/2010/main" val="2388722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el en 4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03727011-761B-6F45-8F80-43127A9EE10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08099" y="1557339"/>
            <a:ext cx="4967289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7B2FC00-0EB8-9A46-8D0A-4A54BD945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afbeelding 8">
            <a:extLst>
              <a:ext uri="{FF2B5EF4-FFF2-40B4-BE49-F238E27FC236}">
                <a16:creationId xmlns:a16="http://schemas.microsoft.com/office/drawing/2014/main" id="{AD1A3DC6-160B-6AB7-BB46-84355F3A34A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635750" y="155733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9D205CA0-75E0-E590-3EBA-A4D2831F66E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3575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7" name="Tijdelijke aanduiding voor afbeelding 8">
            <a:extLst>
              <a:ext uri="{FF2B5EF4-FFF2-40B4-BE49-F238E27FC236}">
                <a16:creationId xmlns:a16="http://schemas.microsoft.com/office/drawing/2014/main" id="{4BB611DE-5FBB-70F7-0931-3412E65FB57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0810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3" name="Tijdelijke aanduiding voor voettekst 19">
            <a:extLst>
              <a:ext uri="{FF2B5EF4-FFF2-40B4-BE49-F238E27FC236}">
                <a16:creationId xmlns:a16="http://schemas.microsoft.com/office/drawing/2014/main" id="{9C23D39D-9E17-8304-0951-1A0F76148FE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20">
            <a:extLst>
              <a:ext uri="{FF2B5EF4-FFF2-40B4-BE49-F238E27FC236}">
                <a16:creationId xmlns:a16="http://schemas.microsoft.com/office/drawing/2014/main" id="{168141A7-ABBD-1569-3208-B88E7A973F1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 altLang="nl-NL"/>
              <a:t>  </a:t>
            </a:r>
            <a:fld id="{137B9C2E-BF18-4C6B-8979-D72CA91D9C18}" type="slidenum">
              <a:rPr lang="nl-NL" altLang="nl-NL" sz="900"/>
              <a:pPr/>
              <a:t>‹nr.›</a:t>
            </a:fld>
            <a:endParaRPr lang="nl-NL" altLang="nl-NL" sz="900"/>
          </a:p>
        </p:txBody>
      </p:sp>
    </p:spTree>
    <p:extLst>
      <p:ext uri="{BB962C8B-B14F-4D97-AF65-F5344CB8AC3E}">
        <p14:creationId xmlns:p14="http://schemas.microsoft.com/office/powerpoint/2010/main" val="908378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el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1308099" y="1577300"/>
            <a:ext cx="10296525" cy="45155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err="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62EF9AF-B057-3C46-AB81-F2E6EBDFF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voettekst 16">
            <a:extLst>
              <a:ext uri="{FF2B5EF4-FFF2-40B4-BE49-F238E27FC236}">
                <a16:creationId xmlns:a16="http://schemas.microsoft.com/office/drawing/2014/main" id="{F4CB3638-720B-FF5C-1AC7-77926BB803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D23CA0DC-BD6B-098A-A476-0724489B75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/>
            </a:lvl1pPr>
          </a:lstStyle>
          <a:p>
            <a:r>
              <a:rPr lang="nl-NL" altLang="nl-NL"/>
              <a:t>  </a:t>
            </a:r>
            <a:fld id="{A0F28EF3-3324-4995-8D7E-CB59B5BE4AF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3335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roo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1308100" y="584200"/>
            <a:ext cx="10296526" cy="55086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err="1"/>
          </a:p>
        </p:txBody>
      </p:sp>
      <p:sp>
        <p:nvSpPr>
          <p:cNvPr id="2" name="Tijdelijke aanduiding voor voettekst 9">
            <a:extLst>
              <a:ext uri="{FF2B5EF4-FFF2-40B4-BE49-F238E27FC236}">
                <a16:creationId xmlns:a16="http://schemas.microsoft.com/office/drawing/2014/main" id="{6E372607-BEFC-A57C-1119-3296475A06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5DE89C0B-44FE-AE23-EB58-4FC749147D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 altLang="nl-NL"/>
              <a:t>  </a:t>
            </a:r>
            <a:fld id="{A96E8FF5-708C-416A-BDBA-315951F474F4}" type="slidenum">
              <a:rPr lang="nl-NL" altLang="nl-NL" sz="900"/>
              <a:pPr/>
              <a:t>‹nr.›</a:t>
            </a:fld>
            <a:endParaRPr lang="nl-NL" altLang="nl-NL" sz="900"/>
          </a:p>
        </p:txBody>
      </p:sp>
    </p:spTree>
    <p:extLst>
      <p:ext uri="{BB962C8B-B14F-4D97-AF65-F5344CB8AC3E}">
        <p14:creationId xmlns:p14="http://schemas.microsoft.com/office/powerpoint/2010/main" val="28669432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itel en 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EB906B7-8C57-5C49-AC61-7456A214B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dianummer 34">
            <a:extLst>
              <a:ext uri="{FF2B5EF4-FFF2-40B4-BE49-F238E27FC236}">
                <a16:creationId xmlns:a16="http://schemas.microsoft.com/office/drawing/2014/main" id="{BC5FF2C3-1F48-B441-9DC6-A5BF7F33DB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9D9C301-3213-4707-99B2-A4BCD83AAA2D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3" name="Tijdelijke aanduiding voor voettekst 35">
            <a:extLst>
              <a:ext uri="{FF2B5EF4-FFF2-40B4-BE49-F238E27FC236}">
                <a16:creationId xmlns:a16="http://schemas.microsoft.com/office/drawing/2014/main" id="{D919D31E-3BD0-4D43-7D1F-8F9411D2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4986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eeg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3">
            <a:extLst>
              <a:ext uri="{FF2B5EF4-FFF2-40B4-BE49-F238E27FC236}">
                <a16:creationId xmlns:a16="http://schemas.microsoft.com/office/drawing/2014/main" id="{C739E106-D34B-2546-6596-CA647C2C6E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D6B800A8-231D-BAC1-DA66-5E045AF03E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4263" y="6273800"/>
            <a:ext cx="360362" cy="215900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 altLang="nl-NL"/>
              <a:t>  </a:t>
            </a:r>
            <a:fld id="{DACAE211-AFEE-430A-B8DB-03849C4937ED}" type="slidenum">
              <a:rPr lang="nl-NL" altLang="nl-NL" sz="900"/>
              <a:pPr/>
              <a:t>‹nr.›</a:t>
            </a:fld>
            <a:endParaRPr lang="nl-NL" altLang="nl-NL" sz="900"/>
          </a:p>
        </p:txBody>
      </p:sp>
    </p:spTree>
    <p:extLst>
      <p:ext uri="{BB962C8B-B14F-4D97-AF65-F5344CB8AC3E}">
        <p14:creationId xmlns:p14="http://schemas.microsoft.com/office/powerpoint/2010/main" val="721094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ussenslide en 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2535971D-B378-BFB9-5C23-5DA8CFA32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5553075"/>
            <a:ext cx="46799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75437197-4A8A-C725-8444-C2932CC920D4}"/>
              </a:ext>
            </a:extLst>
          </p:cNvPr>
          <p:cNvSpPr/>
          <p:nvPr userDrawn="1"/>
        </p:nvSpPr>
        <p:spPr>
          <a:xfrm>
            <a:off x="227013" y="225425"/>
            <a:ext cx="11737975" cy="53276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B1318EEE-F24A-FA45-677A-B1994B769023}"/>
              </a:ext>
            </a:extLst>
          </p:cNvPr>
          <p:cNvCxnSpPr>
            <a:cxnSpLocks/>
          </p:cNvCxnSpPr>
          <p:nvPr userDrawn="1"/>
        </p:nvCxnSpPr>
        <p:spPr>
          <a:xfrm flipV="1">
            <a:off x="1943100" y="404813"/>
            <a:ext cx="0" cy="532923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ndertitel 2">
            <a:extLst>
              <a:ext uri="{FF2B5EF4-FFF2-40B4-BE49-F238E27FC236}">
                <a16:creationId xmlns:a16="http://schemas.microsoft.com/office/drawing/2014/main" id="{52A3D876-8BD9-15EF-021C-485600085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211" y="2276476"/>
            <a:ext cx="9396413" cy="8195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8" name="Tijdelijke aanduiding voor tekst 26">
            <a:extLst>
              <a:ext uri="{FF2B5EF4-FFF2-40B4-BE49-F238E27FC236}">
                <a16:creationId xmlns:a16="http://schemas.microsoft.com/office/drawing/2014/main" id="{AE8D4B8A-E1C4-2802-AB4B-80E1734BC3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4482059"/>
            <a:ext cx="9396413" cy="83538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el 24">
            <a:extLst>
              <a:ext uri="{FF2B5EF4-FFF2-40B4-BE49-F238E27FC236}">
                <a16:creationId xmlns:a16="http://schemas.microsoft.com/office/drawing/2014/main" id="{21CCF066-1DAF-C170-AD88-CDB16F11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2" y="765176"/>
            <a:ext cx="9396412" cy="1331912"/>
          </a:xfrm>
        </p:spPr>
        <p:txBody>
          <a:bodyPr>
            <a:normAutofit/>
          </a:bodyPr>
          <a:lstStyle>
            <a:lvl1pPr algn="l">
              <a:lnSpc>
                <a:spcPts val="4500"/>
              </a:lnSpc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1" name="Tijdelijke aanduiding voor tekst 26">
            <a:extLst>
              <a:ext uri="{FF2B5EF4-FFF2-40B4-BE49-F238E27FC236}">
                <a16:creationId xmlns:a16="http://schemas.microsoft.com/office/drawing/2014/main" id="{471A9D46-4577-1332-5713-BBAE6C960C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8211" y="388220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1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jdelijke aanduiding voor tekst 26">
            <a:extLst>
              <a:ext uri="{FF2B5EF4-FFF2-40B4-BE49-F238E27FC236}">
                <a16:creationId xmlns:a16="http://schemas.microsoft.com/office/drawing/2014/main" id="{CFA3B8EF-59B3-CDDA-2A25-AEB7EFFBCF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8211" y="4180670"/>
            <a:ext cx="9396413" cy="2880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2000"/>
              </a:lnSpc>
              <a:buFontTx/>
              <a:buNone/>
              <a:defRPr sz="1500" b="0" i="0" baseline="0">
                <a:solidFill>
                  <a:schemeClr val="bg1"/>
                </a:solidFill>
                <a:latin typeface="Outfit" pitchFamily="2" charset="0"/>
              </a:defRPr>
            </a:lvl1pPr>
            <a:lvl2pPr marL="180000" indent="0">
              <a:buFontTx/>
              <a:buNone/>
              <a:defRPr sz="2000"/>
            </a:lvl2pPr>
            <a:lvl3pPr marL="359750" indent="0">
              <a:buFontTx/>
              <a:buNone/>
              <a:defRPr sz="2000"/>
            </a:lvl3pPr>
            <a:lvl4pPr marL="540000" indent="0">
              <a:buFontTx/>
              <a:buNone/>
              <a:defRPr sz="2000"/>
            </a:lvl4pPr>
            <a:lvl5pPr marL="7200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273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BA859-41A4-6566-7E1B-85E1B295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0F46D-F2F6-CCC0-8548-8FE8EDC68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6D498-517F-792B-F333-B3B7CEAC66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10AC01E-A450-479D-93E7-34E217EED42D}" type="datetime1">
              <a:rPr lang="LID4096"/>
              <a:pPr>
                <a:defRPr/>
              </a:pPr>
              <a:t>06/30/2026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B98E9-1E03-0B14-9220-4E276FD5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A2BC6-7D4F-B5DA-2D05-B984109C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5F4C6-1CF3-4976-9C2A-DAF122B6F546}" type="slidenum">
              <a:rPr lang="LID4096" altLang="nl-NL"/>
              <a:pPr/>
              <a:t>‹nr.›</a:t>
            </a:fld>
            <a:endParaRPr lang="LID4096" altLang="nl-NL"/>
          </a:p>
        </p:txBody>
      </p:sp>
    </p:spTree>
    <p:extLst>
      <p:ext uri="{BB962C8B-B14F-4D97-AF65-F5344CB8AC3E}">
        <p14:creationId xmlns:p14="http://schemas.microsoft.com/office/powerpoint/2010/main" val="199193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6293F2-5B22-DE43-A495-217A590F9C6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8099" y="1569000"/>
            <a:ext cx="10296525" cy="4523825"/>
          </a:xfrm>
          <a:prstGeom prst="rect">
            <a:avLst/>
          </a:prstGeom>
        </p:spPr>
        <p:txBody>
          <a:bodyPr wrap="square"/>
          <a:lstStyle>
            <a:lvl1pPr marL="0" indent="0">
              <a:buClr>
                <a:schemeClr val="accent2"/>
              </a:buClr>
              <a:buNone/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62C2D57-826F-E24F-B491-89773E0C54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nl-NL" dirty="0"/>
              <a:t>&lt;&lt;Titel&gt;&gt;</a:t>
            </a:r>
          </a:p>
        </p:txBody>
      </p:sp>
      <p:sp>
        <p:nvSpPr>
          <p:cNvPr id="20" name="Tijdelijke aanduiding voor voettekst 19">
            <a:extLst>
              <a:ext uri="{FF2B5EF4-FFF2-40B4-BE49-F238E27FC236}">
                <a16:creationId xmlns:a16="http://schemas.microsoft.com/office/drawing/2014/main" id="{87103A72-0A8D-3E4F-89CF-68004CFB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21" name="Tijdelijke aanduiding voor dianummer 20">
            <a:extLst>
              <a:ext uri="{FF2B5EF4-FFF2-40B4-BE49-F238E27FC236}">
                <a16:creationId xmlns:a16="http://schemas.microsoft.com/office/drawing/2014/main" id="{98EDBF60-A018-124A-9636-F5C82E3D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4684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AEB2C6-DD64-0740-BE08-38E4A3C69F8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635749" y="1569000"/>
            <a:ext cx="4968875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B3D1B0C-DE5D-464B-9416-7E2C2C0248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nl-NL" dirty="0"/>
              <a:t>&lt;&lt;Titel&gt;&gt;</a:t>
            </a:r>
          </a:p>
        </p:txBody>
      </p:sp>
      <p:sp>
        <p:nvSpPr>
          <p:cNvPr id="15" name="Tijdelijke aanduiding voor voettekst 14">
            <a:extLst>
              <a:ext uri="{FF2B5EF4-FFF2-40B4-BE49-F238E27FC236}">
                <a16:creationId xmlns:a16="http://schemas.microsoft.com/office/drawing/2014/main" id="{A2009B62-A5ED-4545-B35F-2190BA27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5" name="Tijdelijke aanduiding voor dianummer 20">
            <a:extLst>
              <a:ext uri="{FF2B5EF4-FFF2-40B4-BE49-F238E27FC236}">
                <a16:creationId xmlns:a16="http://schemas.microsoft.com/office/drawing/2014/main" id="{6B82D1E5-4E8A-D78B-4B70-7D9A81C38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8334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el, object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9DC408-A03B-6B4F-8BC9-6F9550ADB7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08100" y="1569000"/>
            <a:ext cx="4967288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8F315E9-0F86-FC4B-BE3E-28B3D54552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wrap="square"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nl-NL" dirty="0"/>
              <a:t>&lt;&lt;Titel&gt;&gt;</a:t>
            </a:r>
          </a:p>
        </p:txBody>
      </p:sp>
      <p:sp>
        <p:nvSpPr>
          <p:cNvPr id="14" name="Tijdelijke aanduiding voor voettekst 13">
            <a:extLst>
              <a:ext uri="{FF2B5EF4-FFF2-40B4-BE49-F238E27FC236}">
                <a16:creationId xmlns:a16="http://schemas.microsoft.com/office/drawing/2014/main" id="{28069E31-20FD-6C41-A17D-6315EFDEA3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7" name="Tijdelijke aanduiding voor dianummer 20">
            <a:extLst>
              <a:ext uri="{FF2B5EF4-FFF2-40B4-BE49-F238E27FC236}">
                <a16:creationId xmlns:a16="http://schemas.microsoft.com/office/drawing/2014/main" id="{3EB0E35C-3555-935A-3304-4F549374F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3892" y="6273800"/>
            <a:ext cx="350733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4EE2F3-B943-2E54-2E06-64430EC26C0A}"/>
              </a:ext>
            </a:extLst>
          </p:cNvPr>
          <p:cNvSpPr/>
          <p:nvPr userDrawn="1"/>
        </p:nvSpPr>
        <p:spPr>
          <a:xfrm>
            <a:off x="6456363" y="1376363"/>
            <a:ext cx="5327650" cy="48974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2E506866-595D-B2E1-3074-16CECBAAAE4C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635749" y="1569000"/>
            <a:ext cx="4968876" cy="4523825"/>
          </a:xfrm>
          <a:prstGeom prst="rect">
            <a:avLst/>
          </a:prstGeom>
        </p:spPr>
        <p:txBody>
          <a:bodyPr wrap="square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&lt;&lt;Typ tekst of klik op een icoon om een object in te voegen&gt;&gt;</a:t>
            </a:r>
          </a:p>
        </p:txBody>
      </p:sp>
    </p:spTree>
    <p:extLst>
      <p:ext uri="{BB962C8B-B14F-4D97-AF65-F5344CB8AC3E}">
        <p14:creationId xmlns:p14="http://schemas.microsoft.com/office/powerpoint/2010/main" val="233314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el en 4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03727011-761B-6F45-8F80-43127A9EE1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08099" y="1557339"/>
            <a:ext cx="4967289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7B2FC00-0EB8-9A46-8D0A-4A54BD945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Outfit" pitchFamily="2" charset="0"/>
              </a:defRPr>
            </a:lvl1pPr>
          </a:lstStyle>
          <a:p>
            <a:r>
              <a:rPr lang="nl-NL" dirty="0"/>
              <a:t>&lt;&lt;Titel&gt;&gt;</a:t>
            </a:r>
          </a:p>
        </p:txBody>
      </p:sp>
      <p:sp>
        <p:nvSpPr>
          <p:cNvPr id="20" name="Tijdelijke aanduiding voor voettekst 19">
            <a:extLst>
              <a:ext uri="{FF2B5EF4-FFF2-40B4-BE49-F238E27FC236}">
                <a16:creationId xmlns:a16="http://schemas.microsoft.com/office/drawing/2014/main" id="{B1D6AF17-D900-FC42-A522-A688C674611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6" name="Tijdelijke aanduiding voor dianummer 20">
            <a:extLst>
              <a:ext uri="{FF2B5EF4-FFF2-40B4-BE49-F238E27FC236}">
                <a16:creationId xmlns:a16="http://schemas.microsoft.com/office/drawing/2014/main" id="{BB7E903F-DB10-FBD3-FC75-42A5BD76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  <p:sp>
        <p:nvSpPr>
          <p:cNvPr id="2" name="Tijdelijke aanduiding voor afbeelding 8">
            <a:extLst>
              <a:ext uri="{FF2B5EF4-FFF2-40B4-BE49-F238E27FC236}">
                <a16:creationId xmlns:a16="http://schemas.microsoft.com/office/drawing/2014/main" id="{AD1A3DC6-160B-6AB7-BB46-84355F3A34A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35750" y="155733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9D205CA0-75E0-E590-3EBA-A4D2831F66E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63575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Tijdelijke aanduiding voor afbeelding 8">
            <a:extLst>
              <a:ext uri="{FF2B5EF4-FFF2-40B4-BE49-F238E27FC236}">
                <a16:creationId xmlns:a16="http://schemas.microsoft.com/office/drawing/2014/main" id="{4BB611DE-5FBB-70F7-0931-3412E65FB57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308100" y="3985069"/>
            <a:ext cx="4968875" cy="2107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&lt;&lt;Klik op icoon om afbeelding in te voegen&gt;&gt;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4034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el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308099" y="1577300"/>
            <a:ext cx="10296525" cy="45155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&lt;&lt;</a:t>
            </a:r>
            <a:r>
              <a:rPr lang="en-US" noProof="0" dirty="0" err="1"/>
              <a:t>Klik</a:t>
            </a:r>
            <a:r>
              <a:rPr lang="en-US" noProof="0" dirty="0"/>
              <a:t> op </a:t>
            </a:r>
            <a:r>
              <a:rPr lang="en-US" noProof="0" dirty="0" err="1"/>
              <a:t>icoon</a:t>
            </a:r>
            <a:r>
              <a:rPr lang="en-US" noProof="0" dirty="0"/>
              <a:t> om </a:t>
            </a:r>
            <a:r>
              <a:rPr lang="en-US" noProof="0" dirty="0" err="1"/>
              <a:t>afbeelding</a:t>
            </a:r>
            <a:r>
              <a:rPr lang="en-US" noProof="0" dirty="0"/>
              <a:t> in </a:t>
            </a:r>
            <a:r>
              <a:rPr lang="en-US" noProof="0" dirty="0" err="1"/>
              <a:t>te</a:t>
            </a:r>
            <a:r>
              <a:rPr lang="en-US" noProof="0" dirty="0"/>
              <a:t> </a:t>
            </a:r>
            <a:r>
              <a:rPr lang="en-US" noProof="0" dirty="0" err="1"/>
              <a:t>voegen</a:t>
            </a:r>
            <a:r>
              <a:rPr lang="en-US" noProof="0" dirty="0"/>
              <a:t>&gt;&gt;</a:t>
            </a:r>
          </a:p>
          <a:p>
            <a:endParaRPr lang="en-US" noProof="0" dirty="0" err="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62EF9AF-B057-3C46-AB81-F2E6EBDFF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&lt;&lt;Titel&gt;&gt;</a:t>
            </a:r>
          </a:p>
        </p:txBody>
      </p:sp>
      <p:sp>
        <p:nvSpPr>
          <p:cNvPr id="17" name="Tijdelijke aanduiding voor voettekst 16">
            <a:extLst>
              <a:ext uri="{FF2B5EF4-FFF2-40B4-BE49-F238E27FC236}">
                <a16:creationId xmlns:a16="http://schemas.microsoft.com/office/drawing/2014/main" id="{9C0C0DB6-1A3B-844C-8BF1-8DE2C31EB4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8" name="Tijdelijke aanduiding voor dianummer 20">
            <a:extLst>
              <a:ext uri="{FF2B5EF4-FFF2-40B4-BE49-F238E27FC236}">
                <a16:creationId xmlns:a16="http://schemas.microsoft.com/office/drawing/2014/main" id="{551EB174-975A-545A-76D5-4F76C9C1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3082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50" userDrawn="1">
          <p15:clr>
            <a:srgbClr val="547EBF"/>
          </p15:clr>
        </p15:guide>
        <p15:guide id="3" orient="horz" pos="779" userDrawn="1">
          <p15:clr>
            <a:srgbClr val="547EB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roo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0D586F98-121B-B649-8B0A-0E3D3DC51A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308100" y="584200"/>
            <a:ext cx="10296526" cy="5508625"/>
          </a:xfrm>
          <a:prstGeom prst="roundRect">
            <a:avLst>
              <a:gd name="adj" fmla="val 0"/>
            </a:avLst>
          </a:prstGeom>
          <a:noFill/>
        </p:spPr>
        <p:txBody>
          <a:bodyPr wrap="square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&lt;&lt;</a:t>
            </a:r>
            <a:r>
              <a:rPr lang="en-US" noProof="0" dirty="0" err="1"/>
              <a:t>Klik</a:t>
            </a:r>
            <a:r>
              <a:rPr lang="en-US" noProof="0" dirty="0"/>
              <a:t> op </a:t>
            </a:r>
            <a:r>
              <a:rPr lang="en-US" noProof="0" dirty="0" err="1"/>
              <a:t>icoon</a:t>
            </a:r>
            <a:r>
              <a:rPr lang="en-US" noProof="0" dirty="0"/>
              <a:t> om </a:t>
            </a:r>
            <a:r>
              <a:rPr lang="en-US" noProof="0" dirty="0" err="1"/>
              <a:t>afbeelding</a:t>
            </a:r>
            <a:r>
              <a:rPr lang="en-US" noProof="0" dirty="0"/>
              <a:t> in </a:t>
            </a:r>
            <a:r>
              <a:rPr lang="en-US" noProof="0" dirty="0" err="1"/>
              <a:t>te</a:t>
            </a:r>
            <a:r>
              <a:rPr lang="en-US" noProof="0" dirty="0"/>
              <a:t> </a:t>
            </a:r>
            <a:r>
              <a:rPr lang="en-US" noProof="0" dirty="0" err="1"/>
              <a:t>voegen</a:t>
            </a:r>
            <a:r>
              <a:rPr lang="en-US" noProof="0" dirty="0"/>
              <a:t>&gt;&gt;</a:t>
            </a:r>
          </a:p>
          <a:p>
            <a:endParaRPr lang="en-US" noProof="0" dirty="0" err="1"/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72FF4ABC-C22D-8341-999D-0F4FE50A155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sp>
        <p:nvSpPr>
          <p:cNvPr id="3" name="Tijdelijke aanduiding voor dianummer 20">
            <a:extLst>
              <a:ext uri="{FF2B5EF4-FFF2-40B4-BE49-F238E27FC236}">
                <a16:creationId xmlns:a16="http://schemas.microsoft.com/office/drawing/2014/main" id="{17107944-6788-E082-4FE0-0727E886D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263" y="6273800"/>
            <a:ext cx="360362" cy="2160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nl-NL" dirty="0"/>
              <a:t>  </a:t>
            </a:r>
            <a:fld id="{C1FFFB0D-03F6-7545-A32A-858BFE66EFB0}" type="slidenum">
              <a:rPr lang="nl-NL" sz="900" smtClean="0"/>
              <a:pPr/>
              <a:t>‹nr.›</a:t>
            </a:fld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1414441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" userDrawn="1">
          <p15:clr>
            <a:srgbClr val="547EBF"/>
          </p15:clr>
        </p15:guide>
        <p15:guide id="3" orient="horz" pos="368" userDrawn="1">
          <p15:clr>
            <a:srgbClr val="547EB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B1C35F-FE76-9868-B6FB-11CD438B9A4F}"/>
              </a:ext>
            </a:extLst>
          </p:cNvPr>
          <p:cNvSpPr/>
          <p:nvPr userDrawn="1"/>
        </p:nvSpPr>
        <p:spPr>
          <a:xfrm>
            <a:off x="0" y="1196"/>
            <a:ext cx="12192000" cy="685680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CB162D-E20C-B50A-F26C-86F64C43282C}"/>
              </a:ext>
            </a:extLst>
          </p:cNvPr>
          <p:cNvSpPr/>
          <p:nvPr userDrawn="1"/>
        </p:nvSpPr>
        <p:spPr>
          <a:xfrm>
            <a:off x="227012" y="225424"/>
            <a:ext cx="11737976" cy="6407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466D18C-9F80-1C4D-99E1-56F08952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100" y="404811"/>
            <a:ext cx="10296526" cy="8640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5" name="Tijdelijke aanduiding voor dianummer 34">
            <a:extLst>
              <a:ext uri="{FF2B5EF4-FFF2-40B4-BE49-F238E27FC236}">
                <a16:creationId xmlns:a16="http://schemas.microsoft.com/office/drawing/2014/main" id="{6519CF49-90E1-874E-AC80-3A279BC26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8838" y="6273800"/>
            <a:ext cx="358774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0" i="0" baseline="0">
                <a:solidFill>
                  <a:schemeClr val="accent6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fld id="{A664F5F9-14A3-F44F-86E0-8A305E5917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6" name="Tijdelijke aanduiding voor voettekst 35">
            <a:extLst>
              <a:ext uri="{FF2B5EF4-FFF2-40B4-BE49-F238E27FC236}">
                <a16:creationId xmlns:a16="http://schemas.microsoft.com/office/drawing/2014/main" id="{6630727C-2353-7845-8655-D1A005346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5749" y="6273800"/>
            <a:ext cx="4429995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0" i="0" baseline="0">
                <a:solidFill>
                  <a:schemeClr val="accent6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078DB3-2011-25F5-15C6-A191D54F08A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27013" y="6092825"/>
            <a:ext cx="2338921" cy="5397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DD58478-A81F-FB93-A10A-2D9E3F9631A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80655" y="404813"/>
            <a:ext cx="0" cy="579278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69C2FE-46E2-924D-88FD-46A99E4FD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8100" y="1557338"/>
            <a:ext cx="10296526" cy="45354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Niveau 1 Klikken om de tekststijl van het bewerken</a:t>
            </a:r>
          </a:p>
          <a:p>
            <a:pPr lvl="1"/>
            <a:r>
              <a:rPr lang="nl-NL" dirty="0"/>
              <a:t>Niveau 2 Tweede niveau</a:t>
            </a:r>
          </a:p>
          <a:p>
            <a:pPr lvl="2"/>
            <a:r>
              <a:rPr lang="nl-NL" dirty="0"/>
              <a:t>Niveau 3 Derde niveau</a:t>
            </a:r>
          </a:p>
          <a:p>
            <a:pPr lvl="3"/>
            <a:r>
              <a:rPr lang="nl-NL" dirty="0"/>
              <a:t>Niveau 4 Kopje en/of introtekst</a:t>
            </a:r>
          </a:p>
          <a:p>
            <a:pPr lvl="4"/>
            <a:r>
              <a:rPr lang="nl-NL" noProof="1"/>
              <a:t>Niveau 5 Basistekst</a:t>
            </a:r>
          </a:p>
          <a:p>
            <a:pPr lvl="5"/>
            <a:r>
              <a:rPr lang="nl-NL" noProof="1"/>
              <a:t>Niveau 6 Inspring 1e niveau</a:t>
            </a:r>
          </a:p>
          <a:p>
            <a:pPr lvl="6"/>
            <a:r>
              <a:rPr lang="nl-NL" noProof="1"/>
              <a:t>Niveau 7 inspring 2e niveau</a:t>
            </a:r>
          </a:p>
          <a:p>
            <a:pPr lvl="7"/>
            <a:r>
              <a:rPr lang="nl-NL" noProof="1"/>
              <a:t>Niveau 8 Inspring 3e niveau</a:t>
            </a:r>
          </a:p>
          <a:p>
            <a:pPr lvl="8"/>
            <a:r>
              <a:rPr lang="nl-NL" noProof="1"/>
              <a:t>Niveau 9 Kleine tekst</a:t>
            </a:r>
          </a:p>
          <a:p>
            <a:pPr lvl="4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212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2" r:id="rId2"/>
    <p:sldLayoutId id="2147483669" r:id="rId3"/>
    <p:sldLayoutId id="2147483650" r:id="rId4"/>
    <p:sldLayoutId id="2147483659" r:id="rId5"/>
    <p:sldLayoutId id="2147483653" r:id="rId6"/>
    <p:sldLayoutId id="2147483665" r:id="rId7"/>
    <p:sldLayoutId id="2147483654" r:id="rId8"/>
    <p:sldLayoutId id="2147483666" r:id="rId9"/>
    <p:sldLayoutId id="2147483660" r:id="rId10"/>
    <p:sldLayoutId id="2147483655" r:id="rId11"/>
    <p:sldLayoutId id="2147483667" r:id="rId12"/>
    <p:sldLayoutId id="2147483683" r:id="rId13"/>
  </p:sldLayoutIdLst>
  <p:hf hdr="0"/>
  <p:txStyles>
    <p:titleStyle>
      <a:lvl1pPr algn="l" defTabSz="914400" rtl="0" eaLnBrk="1" latinLnBrk="0" hangingPunct="1">
        <a:lnSpc>
          <a:spcPts val="3300"/>
        </a:lnSpc>
        <a:spcBef>
          <a:spcPct val="0"/>
        </a:spcBef>
        <a:buNone/>
        <a:defRPr sz="3000" b="1" kern="1200" baseline="0">
          <a:solidFill>
            <a:schemeClr val="tx2"/>
          </a:solidFill>
          <a:latin typeface="Outfit" pitchFamily="2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1pPr>
      <a:lvl2pPr marL="360000" indent="-18000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2pPr>
      <a:lvl3pPr marL="539750" indent="-180000" algn="l" defTabSz="914400" rtl="0" eaLnBrk="1" latinLnBrk="0" hangingPunct="1">
        <a:lnSpc>
          <a:spcPts val="20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1500" b="0" i="0" kern="1200" baseline="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ts val="2500"/>
        </a:lnSpc>
        <a:spcBef>
          <a:spcPts val="0"/>
        </a:spcBef>
        <a:buClr>
          <a:schemeClr val="accent2"/>
        </a:buClr>
        <a:buFont typeface="Arial" panose="020B0604020202020204" pitchFamily="34" charset="0"/>
        <a:buNone/>
        <a:tabLst/>
        <a:defRPr sz="2000" b="1" kern="1200" baseline="0">
          <a:solidFill>
            <a:schemeClr val="tx2"/>
          </a:solidFill>
          <a:latin typeface="Outfit" pitchFamily="2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ts val="2500"/>
        </a:lnSpc>
        <a:spcBef>
          <a:spcPts val="0"/>
        </a:spcBef>
        <a:buClr>
          <a:schemeClr val="accent2"/>
        </a:buClr>
        <a:buFont typeface="Arial" panose="020B0604020202020204" pitchFamily="34" charset="0"/>
        <a:buNone/>
        <a:tabLst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5pPr>
      <a:lvl6pPr marL="18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6pPr>
      <a:lvl7pPr marL="36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7pPr>
      <a:lvl8pPr marL="54000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8pPr>
      <a:lvl9pPr marL="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 userDrawn="1">
          <p15:clr>
            <a:srgbClr val="F26B43"/>
          </p15:clr>
        </p15:guide>
        <p15:guide id="2" orient="horz" pos="255" userDrawn="1">
          <p15:clr>
            <a:srgbClr val="F26B43"/>
          </p15:clr>
        </p15:guide>
        <p15:guide id="4" pos="7537" userDrawn="1">
          <p15:clr>
            <a:srgbClr val="F26B43"/>
          </p15:clr>
        </p15:guide>
        <p15:guide id="5" pos="257" userDrawn="1">
          <p15:clr>
            <a:srgbClr val="F26B43"/>
          </p15:clr>
        </p15:guide>
        <p15:guide id="6" pos="483" userDrawn="1">
          <p15:clr>
            <a:srgbClr val="F26B43"/>
          </p15:clr>
        </p15:guide>
        <p15:guide id="7" pos="4067" userDrawn="1">
          <p15:clr>
            <a:srgbClr val="F26B43"/>
          </p15:clr>
        </p15:guide>
        <p15:guide id="8" pos="7083" userDrawn="1">
          <p15:clr>
            <a:srgbClr val="F26B43"/>
          </p15:clr>
        </p15:guide>
        <p15:guide id="9" orient="horz" pos="754" userDrawn="1">
          <p15:clr>
            <a:srgbClr val="F26B43"/>
          </p15:clr>
        </p15:guide>
        <p15:guide id="10" orient="horz" pos="867" userDrawn="1">
          <p15:clr>
            <a:srgbClr val="F26B43"/>
          </p15:clr>
        </p15:guide>
        <p15:guide id="11" orient="horz" pos="981" userDrawn="1">
          <p15:clr>
            <a:srgbClr val="F26B43"/>
          </p15:clr>
        </p15:guide>
        <p15:guide id="12" pos="710" userDrawn="1">
          <p15:clr>
            <a:srgbClr val="F26B43"/>
          </p15:clr>
        </p15:guide>
        <p15:guide id="13" orient="horz" pos="142" userDrawn="1">
          <p15:clr>
            <a:srgbClr val="F26B43"/>
          </p15:clr>
        </p15:guide>
        <p15:guide id="14" pos="370" userDrawn="1">
          <p15:clr>
            <a:srgbClr val="F26B43"/>
          </p15:clr>
        </p15:guide>
        <p15:guide id="15" pos="3953" userDrawn="1">
          <p15:clr>
            <a:srgbClr val="F26B43"/>
          </p15:clr>
        </p15:guide>
        <p15:guide id="16" pos="4180" userDrawn="1">
          <p15:clr>
            <a:srgbClr val="F26B43"/>
          </p15:clr>
        </p15:guide>
        <p15:guide id="17" pos="143" userDrawn="1">
          <p15:clr>
            <a:srgbClr val="F26B43"/>
          </p15:clr>
        </p15:guide>
        <p15:guide id="18" pos="597" userDrawn="1">
          <p15:clr>
            <a:srgbClr val="F26B43"/>
          </p15:clr>
        </p15:guide>
        <p15:guide id="19" pos="7423" userDrawn="1">
          <p15:clr>
            <a:srgbClr val="F26B43"/>
          </p15:clr>
        </p15:guide>
        <p15:guide id="20" pos="7310" userDrawn="1">
          <p15:clr>
            <a:srgbClr val="F26B43"/>
          </p15:clr>
        </p15:guide>
        <p15:guide id="21" pos="7197" userDrawn="1">
          <p15:clr>
            <a:srgbClr val="F26B43"/>
          </p15:clr>
        </p15:guide>
        <p15:guide id="22" orient="horz" pos="4065" userDrawn="1">
          <p15:clr>
            <a:srgbClr val="F26B43"/>
          </p15:clr>
        </p15:guide>
        <p15:guide id="23" orient="horz" pos="3952" userDrawn="1">
          <p15:clr>
            <a:srgbClr val="F26B43"/>
          </p15:clr>
        </p15:guide>
        <p15:guide id="24" orient="horz" pos="3838" userDrawn="1">
          <p15:clr>
            <a:srgbClr val="F26B43"/>
          </p15:clr>
        </p15:guide>
        <p15:guide id="25" pos="824" userDrawn="1">
          <p15:clr>
            <a:srgbClr val="F26B43"/>
          </p15:clr>
        </p15:guide>
        <p15:guide id="26" pos="69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B1C35F-FE76-9868-B6FB-11CD438B9A4F}"/>
              </a:ext>
            </a:extLst>
          </p:cNvPr>
          <p:cNvSpPr/>
          <p:nvPr userDrawn="1"/>
        </p:nvSpPr>
        <p:spPr>
          <a:xfrm>
            <a:off x="0" y="1196"/>
            <a:ext cx="12192000" cy="6856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CB162D-E20C-B50A-F26C-86F64C43282C}"/>
              </a:ext>
            </a:extLst>
          </p:cNvPr>
          <p:cNvSpPr/>
          <p:nvPr userDrawn="1"/>
        </p:nvSpPr>
        <p:spPr>
          <a:xfrm>
            <a:off x="227012" y="225424"/>
            <a:ext cx="11737976" cy="64071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466D18C-9F80-1C4D-99E1-56F08952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100" y="404811"/>
            <a:ext cx="10296526" cy="8640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5" name="Tijdelijke aanduiding voor dianummer 34">
            <a:extLst>
              <a:ext uri="{FF2B5EF4-FFF2-40B4-BE49-F238E27FC236}">
                <a16:creationId xmlns:a16="http://schemas.microsoft.com/office/drawing/2014/main" id="{6519CF49-90E1-874E-AC80-3A279BC26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8838" y="6273800"/>
            <a:ext cx="358774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0" i="0" baseline="0">
                <a:solidFill>
                  <a:schemeClr val="tx2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fld id="{A664F5F9-14A3-F44F-86E0-8A305E59173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6" name="Tijdelijke aanduiding voor voettekst 35">
            <a:extLst>
              <a:ext uri="{FF2B5EF4-FFF2-40B4-BE49-F238E27FC236}">
                <a16:creationId xmlns:a16="http://schemas.microsoft.com/office/drawing/2014/main" id="{6630727C-2353-7845-8655-D1A005346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5749" y="6273800"/>
            <a:ext cx="4429125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0" i="0" baseline="0">
                <a:solidFill>
                  <a:schemeClr val="tx2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Via Invoegen | Koptekst en Voettekst Presentatietitel toevoegen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DD58478-A81F-FB93-A10A-2D9E3F9631A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80655" y="404813"/>
            <a:ext cx="0" cy="579278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69C2FE-46E2-924D-88FD-46A99E4FD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8100" y="1557338"/>
            <a:ext cx="10296526" cy="45354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Niveau 1 Klikken om de tekststijl van het bewerken</a:t>
            </a:r>
          </a:p>
          <a:p>
            <a:pPr lvl="1"/>
            <a:r>
              <a:rPr lang="nl-NL" dirty="0"/>
              <a:t>Niveau 2 Tweede niveau</a:t>
            </a:r>
          </a:p>
          <a:p>
            <a:pPr lvl="2"/>
            <a:r>
              <a:rPr lang="nl-NL" dirty="0"/>
              <a:t>Niveau 3 Derde niveau</a:t>
            </a:r>
          </a:p>
          <a:p>
            <a:pPr lvl="3"/>
            <a:r>
              <a:rPr lang="nl-NL" dirty="0"/>
              <a:t>Niveau 4 Kopje en/of introtekst</a:t>
            </a:r>
          </a:p>
          <a:p>
            <a:pPr lvl="4"/>
            <a:r>
              <a:rPr lang="nl-NL" noProof="1"/>
              <a:t>Niveau 5 Basistekst</a:t>
            </a:r>
          </a:p>
          <a:p>
            <a:pPr lvl="5"/>
            <a:r>
              <a:rPr lang="nl-NL" noProof="1"/>
              <a:t>Niveau 6 Inspring 1e niveau</a:t>
            </a:r>
          </a:p>
          <a:p>
            <a:pPr lvl="6"/>
            <a:r>
              <a:rPr lang="nl-NL" noProof="1"/>
              <a:t>Niveau 7 inspring 2e niveau</a:t>
            </a:r>
          </a:p>
          <a:p>
            <a:pPr lvl="7"/>
            <a:r>
              <a:rPr lang="nl-NL" noProof="1"/>
              <a:t>Niveau 8 Inspring 3e niveau</a:t>
            </a:r>
          </a:p>
          <a:p>
            <a:pPr lvl="8"/>
            <a:r>
              <a:rPr lang="nl-NL" noProof="1"/>
              <a:t>Niveau 9 Kleine tekst</a:t>
            </a:r>
          </a:p>
          <a:p>
            <a:pPr lvl="4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CA8767-2AC2-1D93-3DCA-E677B0F325C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7013" y="6091717"/>
            <a:ext cx="2336305" cy="5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4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/>
  <p:txStyles>
    <p:titleStyle>
      <a:lvl1pPr algn="l" defTabSz="914400" rtl="0" eaLnBrk="1" latinLnBrk="0" hangingPunct="1">
        <a:lnSpc>
          <a:spcPts val="3300"/>
        </a:lnSpc>
        <a:spcBef>
          <a:spcPct val="0"/>
        </a:spcBef>
        <a:buNone/>
        <a:defRPr sz="3000" b="1" kern="1200" baseline="0">
          <a:solidFill>
            <a:schemeClr val="tx2"/>
          </a:solidFill>
          <a:latin typeface="Outfit" pitchFamily="2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2000" b="0" i="0" kern="1200" baseline="0">
          <a:solidFill>
            <a:schemeClr val="bg1"/>
          </a:solidFill>
          <a:latin typeface="Outfit Light" pitchFamily="2" charset="0"/>
          <a:ea typeface="+mn-ea"/>
          <a:cs typeface="Arial" panose="020B0604020202020204" pitchFamily="34" charset="0"/>
        </a:defRPr>
      </a:lvl1pPr>
      <a:lvl2pPr marL="360000" indent="-18000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2000" b="0" i="0" kern="1200" baseline="0">
          <a:solidFill>
            <a:schemeClr val="bg1"/>
          </a:solidFill>
          <a:latin typeface="Outfit Light" pitchFamily="2" charset="0"/>
          <a:ea typeface="+mn-ea"/>
          <a:cs typeface="Arial" panose="020B0604020202020204" pitchFamily="34" charset="0"/>
        </a:defRPr>
      </a:lvl2pPr>
      <a:lvl3pPr marL="539750" indent="-180000" algn="l" defTabSz="914400" rtl="0" eaLnBrk="1" latinLnBrk="0" hangingPunct="1">
        <a:lnSpc>
          <a:spcPts val="2000"/>
        </a:lnSpc>
        <a:spcBef>
          <a:spcPts val="0"/>
        </a:spcBef>
        <a:buClr>
          <a:schemeClr val="tx2"/>
        </a:buClr>
        <a:buFont typeface="Wingdings" pitchFamily="2" charset="2"/>
        <a:buChar char="§"/>
        <a:tabLst/>
        <a:defRPr sz="1500" b="0" i="0" kern="1200" baseline="0">
          <a:solidFill>
            <a:schemeClr val="bg1"/>
          </a:solidFill>
          <a:latin typeface="Outfit Light" pitchFamily="2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ts val="2500"/>
        </a:lnSpc>
        <a:spcBef>
          <a:spcPts val="0"/>
        </a:spcBef>
        <a:buClr>
          <a:schemeClr val="accent2"/>
        </a:buClr>
        <a:buFont typeface="Arial" panose="020B0604020202020204" pitchFamily="34" charset="0"/>
        <a:buNone/>
        <a:tabLst/>
        <a:defRPr sz="2000" b="1" kern="1200" baseline="0">
          <a:solidFill>
            <a:schemeClr val="tx2"/>
          </a:solidFill>
          <a:latin typeface="Outfit" pitchFamily="2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ts val="2500"/>
        </a:lnSpc>
        <a:spcBef>
          <a:spcPts val="0"/>
        </a:spcBef>
        <a:buClr>
          <a:schemeClr val="accent2"/>
        </a:buClr>
        <a:buFont typeface="Arial" panose="020B0604020202020204" pitchFamily="34" charset="0"/>
        <a:buNone/>
        <a:tabLst/>
        <a:defRPr sz="2000" b="0" i="0" kern="1200" baseline="0">
          <a:solidFill>
            <a:schemeClr val="bg1"/>
          </a:solidFill>
          <a:latin typeface="Outfit Light" pitchFamily="2" charset="0"/>
          <a:ea typeface="+mn-ea"/>
          <a:cs typeface="Arial" panose="020B0604020202020204" pitchFamily="34" charset="0"/>
        </a:defRPr>
      </a:lvl5pPr>
      <a:lvl6pPr marL="18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bg1"/>
          </a:solidFill>
          <a:latin typeface="Outfit Light" pitchFamily="2" charset="0"/>
          <a:ea typeface="+mn-ea"/>
          <a:cs typeface="+mn-cs"/>
        </a:defRPr>
      </a:lvl6pPr>
      <a:lvl7pPr marL="36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bg1"/>
          </a:solidFill>
          <a:latin typeface="Outfit Light" pitchFamily="2" charset="0"/>
          <a:ea typeface="+mn-ea"/>
          <a:cs typeface="+mn-cs"/>
        </a:defRPr>
      </a:lvl7pPr>
      <a:lvl8pPr marL="54000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bg1"/>
          </a:solidFill>
          <a:latin typeface="Outfit Light" pitchFamily="2" charset="0"/>
          <a:ea typeface="+mn-ea"/>
          <a:cs typeface="+mn-cs"/>
        </a:defRPr>
      </a:lvl8pPr>
      <a:lvl9pPr marL="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bg1"/>
          </a:solidFill>
          <a:latin typeface="Outfit Light" pitchFamily="2" charset="0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>
          <p15:clr>
            <a:srgbClr val="F26B43"/>
          </p15:clr>
        </p15:guide>
        <p15:guide id="2" orient="horz" pos="255">
          <p15:clr>
            <a:srgbClr val="F26B43"/>
          </p15:clr>
        </p15:guide>
        <p15:guide id="4" pos="7537">
          <p15:clr>
            <a:srgbClr val="F26B43"/>
          </p15:clr>
        </p15:guide>
        <p15:guide id="5" pos="257">
          <p15:clr>
            <a:srgbClr val="F26B43"/>
          </p15:clr>
        </p15:guide>
        <p15:guide id="6" pos="483">
          <p15:clr>
            <a:srgbClr val="F26B43"/>
          </p15:clr>
        </p15:guide>
        <p15:guide id="7" pos="4067">
          <p15:clr>
            <a:srgbClr val="F26B43"/>
          </p15:clr>
        </p15:guide>
        <p15:guide id="8" pos="7083">
          <p15:clr>
            <a:srgbClr val="F26B43"/>
          </p15:clr>
        </p15:guide>
        <p15:guide id="9" orient="horz" pos="754">
          <p15:clr>
            <a:srgbClr val="F26B43"/>
          </p15:clr>
        </p15:guide>
        <p15:guide id="10" orient="horz" pos="867">
          <p15:clr>
            <a:srgbClr val="F26B43"/>
          </p15:clr>
        </p15:guide>
        <p15:guide id="11" orient="horz" pos="981">
          <p15:clr>
            <a:srgbClr val="F26B43"/>
          </p15:clr>
        </p15:guide>
        <p15:guide id="12" pos="710">
          <p15:clr>
            <a:srgbClr val="F26B43"/>
          </p15:clr>
        </p15:guide>
        <p15:guide id="13" orient="horz" pos="142">
          <p15:clr>
            <a:srgbClr val="F26B43"/>
          </p15:clr>
        </p15:guide>
        <p15:guide id="14" pos="370">
          <p15:clr>
            <a:srgbClr val="F26B43"/>
          </p15:clr>
        </p15:guide>
        <p15:guide id="15" pos="3953">
          <p15:clr>
            <a:srgbClr val="F26B43"/>
          </p15:clr>
        </p15:guide>
        <p15:guide id="16" pos="4180">
          <p15:clr>
            <a:srgbClr val="F26B43"/>
          </p15:clr>
        </p15:guide>
        <p15:guide id="17" pos="143">
          <p15:clr>
            <a:srgbClr val="F26B43"/>
          </p15:clr>
        </p15:guide>
        <p15:guide id="18" pos="597">
          <p15:clr>
            <a:srgbClr val="F26B43"/>
          </p15:clr>
        </p15:guide>
        <p15:guide id="19" pos="7423">
          <p15:clr>
            <a:srgbClr val="F26B43"/>
          </p15:clr>
        </p15:guide>
        <p15:guide id="20" pos="7310">
          <p15:clr>
            <a:srgbClr val="F26B43"/>
          </p15:clr>
        </p15:guide>
        <p15:guide id="21" pos="7197">
          <p15:clr>
            <a:srgbClr val="F26B43"/>
          </p15:clr>
        </p15:guide>
        <p15:guide id="22" orient="horz" pos="4065">
          <p15:clr>
            <a:srgbClr val="F26B43"/>
          </p15:clr>
        </p15:guide>
        <p15:guide id="23" orient="horz" pos="3952">
          <p15:clr>
            <a:srgbClr val="F26B43"/>
          </p15:clr>
        </p15:guide>
        <p15:guide id="24" orient="horz" pos="3838">
          <p15:clr>
            <a:srgbClr val="F26B43"/>
          </p15:clr>
        </p15:guide>
        <p15:guide id="25" pos="824">
          <p15:clr>
            <a:srgbClr val="F26B43"/>
          </p15:clr>
        </p15:guide>
        <p15:guide id="26" pos="697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B1C35F-FE76-9868-B6FB-11CD438B9A4F}"/>
              </a:ext>
            </a:extLst>
          </p:cNvPr>
          <p:cNvSpPr/>
          <p:nvPr userDrawn="1"/>
        </p:nvSpPr>
        <p:spPr>
          <a:xfrm>
            <a:off x="0" y="1588"/>
            <a:ext cx="12192000" cy="68564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CB162D-E20C-B50A-F26C-86F64C43282C}"/>
              </a:ext>
            </a:extLst>
          </p:cNvPr>
          <p:cNvSpPr/>
          <p:nvPr userDrawn="1"/>
        </p:nvSpPr>
        <p:spPr>
          <a:xfrm>
            <a:off x="227013" y="225425"/>
            <a:ext cx="11737975" cy="6407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028" name="Tijdelijke aanduiding voor titel 1">
            <a:extLst>
              <a:ext uri="{FF2B5EF4-FFF2-40B4-BE49-F238E27FC236}">
                <a16:creationId xmlns:a16="http://schemas.microsoft.com/office/drawing/2014/main" id="{18FE57FE-B09E-5A45-DB52-C8B681EA59D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08100" y="404813"/>
            <a:ext cx="102965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5" name="Tijdelijke aanduiding voor dianummer 34">
            <a:extLst>
              <a:ext uri="{FF2B5EF4-FFF2-40B4-BE49-F238E27FC236}">
                <a16:creationId xmlns:a16="http://schemas.microsoft.com/office/drawing/2014/main" id="{6519CF49-90E1-874E-AC80-3A279BC26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9025" y="6273800"/>
            <a:ext cx="358775" cy="2159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B3B3B2"/>
                </a:solidFill>
                <a:latin typeface="Outfit Light"/>
                <a:cs typeface="Arial" panose="020B0604020202020204" pitchFamily="34" charset="0"/>
              </a:defRPr>
            </a:lvl1pPr>
          </a:lstStyle>
          <a:p>
            <a:fld id="{0F9029EB-3CFC-4283-8D64-7A18CB43403B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36" name="Tijdelijke aanduiding voor voettekst 35">
            <a:extLst>
              <a:ext uri="{FF2B5EF4-FFF2-40B4-BE49-F238E27FC236}">
                <a16:creationId xmlns:a16="http://schemas.microsoft.com/office/drawing/2014/main" id="{6630727C-2353-7845-8655-D1A005346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5750" y="6273800"/>
            <a:ext cx="4430713" cy="2159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 i="0" baseline="0" dirty="0">
                <a:solidFill>
                  <a:schemeClr val="accent6"/>
                </a:solidFill>
                <a:latin typeface="Outfit Light" pitchFamily="2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pic>
        <p:nvPicPr>
          <p:cNvPr id="1031" name="Picture 5">
            <a:extLst>
              <a:ext uri="{FF2B5EF4-FFF2-40B4-BE49-F238E27FC236}">
                <a16:creationId xmlns:a16="http://schemas.microsoft.com/office/drawing/2014/main" id="{1E46807E-EC58-2ECC-A741-4C417941A7F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092825"/>
            <a:ext cx="23383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DD58478-A81F-FB93-A10A-2D9E3F9631A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81088" y="404813"/>
            <a:ext cx="0" cy="579278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69C2FE-46E2-924D-88FD-46A99E4FD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8100" y="1557338"/>
            <a:ext cx="10296525" cy="45354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Niveau 1 Klikken om de tekststijl van het bewerken</a:t>
            </a:r>
          </a:p>
          <a:p>
            <a:pPr lvl="1"/>
            <a:r>
              <a:rPr lang="nl-NL"/>
              <a:t>Niveau 2 Tweede niveau</a:t>
            </a:r>
          </a:p>
          <a:p>
            <a:pPr lvl="2"/>
            <a:r>
              <a:rPr lang="nl-NL"/>
              <a:t>Niveau 3 Derde niveau</a:t>
            </a:r>
          </a:p>
          <a:p>
            <a:pPr lvl="3"/>
            <a:r>
              <a:rPr lang="nl-NL"/>
              <a:t>Niveau 4 Kopje en/of introtekst</a:t>
            </a:r>
          </a:p>
          <a:p>
            <a:pPr lvl="4"/>
            <a:r>
              <a:rPr lang="nl-NL" noProof="1"/>
              <a:t>Niveau 5 Basistekst</a:t>
            </a:r>
          </a:p>
          <a:p>
            <a:pPr lvl="5"/>
            <a:r>
              <a:rPr lang="nl-NL" noProof="1"/>
              <a:t>Niveau 6 Inspring 1e niveau</a:t>
            </a:r>
          </a:p>
          <a:p>
            <a:pPr lvl="6"/>
            <a:r>
              <a:rPr lang="nl-NL" noProof="1"/>
              <a:t>Niveau 7 inspring 2e niveau</a:t>
            </a:r>
          </a:p>
          <a:p>
            <a:pPr lvl="7"/>
            <a:r>
              <a:rPr lang="nl-NL" noProof="1"/>
              <a:t>Niveau 8 Inspring 3e niveau</a:t>
            </a:r>
          </a:p>
          <a:p>
            <a:pPr lvl="8"/>
            <a:r>
              <a:rPr lang="nl-NL" noProof="1"/>
              <a:t>Niveau 9 Kleine tekst</a:t>
            </a:r>
          </a:p>
          <a:p>
            <a:pPr lvl="4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10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ftr="0" dt="0"/>
  <p:txStyles>
    <p:titleStyle>
      <a:lvl1pPr algn="l" rtl="0" fontAlgn="base">
        <a:lnSpc>
          <a:spcPts val="3300"/>
        </a:lnSpc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Outfit" pitchFamily="2" charset="0"/>
          <a:ea typeface="+mj-ea"/>
          <a:cs typeface="Arial" panose="020B0604020202020204" pitchFamily="34" charset="0"/>
        </a:defRPr>
      </a:lvl1pPr>
      <a:lvl2pPr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2pPr>
      <a:lvl3pPr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3pPr>
      <a:lvl4pPr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4pPr>
      <a:lvl5pPr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5pPr>
      <a:lvl6pPr marL="457200"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6pPr>
      <a:lvl7pPr marL="914400"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7pPr>
      <a:lvl8pPr marL="1371600"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8pPr>
      <a:lvl9pPr marL="1828800" algn="l" rtl="0" fontAlgn="base">
        <a:lnSpc>
          <a:spcPts val="33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utfit"/>
          <a:cs typeface="Arial" panose="020B0604020202020204" pitchFamily="34" charset="0"/>
        </a:defRPr>
      </a:lvl9pPr>
    </p:titleStyle>
    <p:bodyStyle>
      <a:lvl1pPr marL="180975" indent="-180975" algn="l" rtl="0" fontAlgn="base">
        <a:lnSpc>
          <a:spcPts val="2500"/>
        </a:lnSpc>
        <a:spcBef>
          <a:spcPct val="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1pPr>
      <a:lvl2pPr marL="358775" indent="-179388" algn="l" rtl="0" fontAlgn="base">
        <a:lnSpc>
          <a:spcPts val="2500"/>
        </a:lnSpc>
        <a:spcBef>
          <a:spcPct val="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2pPr>
      <a:lvl3pPr marL="539750" indent="-179388" algn="l" rtl="0" fontAlgn="base">
        <a:lnSpc>
          <a:spcPts val="2000"/>
        </a:lnSpc>
        <a:spcBef>
          <a:spcPct val="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3pPr>
      <a:lvl4pPr algn="l" rtl="0" fontAlgn="base">
        <a:lnSpc>
          <a:spcPts val="2500"/>
        </a:lnSpc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defRPr sz="2000" b="1" kern="1200">
          <a:solidFill>
            <a:schemeClr val="tx2"/>
          </a:solidFill>
          <a:latin typeface="Outfit" pitchFamily="2" charset="0"/>
          <a:ea typeface="+mn-ea"/>
          <a:cs typeface="Arial" panose="020B0604020202020204" pitchFamily="34" charset="0"/>
        </a:defRPr>
      </a:lvl4pPr>
      <a:lvl5pPr algn="l" rtl="0" fontAlgn="base">
        <a:lnSpc>
          <a:spcPts val="2500"/>
        </a:lnSpc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defRPr sz="2000" kern="1200">
          <a:solidFill>
            <a:schemeClr val="tx1"/>
          </a:solidFill>
          <a:latin typeface="Outfit Light" pitchFamily="2" charset="0"/>
          <a:ea typeface="+mn-ea"/>
          <a:cs typeface="Arial" panose="020B0604020202020204" pitchFamily="34" charset="0"/>
        </a:defRPr>
      </a:lvl5pPr>
      <a:lvl6pPr marL="18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6pPr>
      <a:lvl7pPr marL="360000" indent="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None/>
        <a:defRPr sz="20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7pPr>
      <a:lvl8pPr marL="54000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8pPr>
      <a:lvl9pPr marL="0" indent="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None/>
        <a:defRPr sz="1500" b="0" i="0" kern="1200" baseline="0">
          <a:solidFill>
            <a:schemeClr val="tx1"/>
          </a:solidFill>
          <a:latin typeface="Outfit Light" pitchFamily="2" charset="0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jpe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jpeg"/><Relationship Id="rId22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93A3026-7EFA-EC12-3B77-17F6C74B0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211" y="2276476"/>
            <a:ext cx="9396413" cy="16305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nl-NL" sz="2000" noProof="0" dirty="0"/>
          </a:p>
          <a:p>
            <a:pPr>
              <a:lnSpc>
                <a:spcPct val="150000"/>
              </a:lnSpc>
            </a:pPr>
            <a:r>
              <a:rPr lang="nl-NL" sz="2000" noProof="0" dirty="0"/>
              <a:t>Linco Nieuwenhuyzen | </a:t>
            </a:r>
            <a:r>
              <a:rPr lang="nl-NL" sz="2000" dirty="0"/>
              <a:t>Programmadirecteur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Anton Duisterwinkel | projectleider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431C9-1151-3813-2E1D-C1190766BC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3686939"/>
            <a:ext cx="9396413" cy="16305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nl-NL" sz="1800" noProof="0" dirty="0"/>
          </a:p>
          <a:p>
            <a:pPr>
              <a:lnSpc>
                <a:spcPct val="150000"/>
              </a:lnSpc>
            </a:pPr>
            <a:endParaRPr lang="nl-NL" sz="1800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2B099E-06F5-BB8A-C53A-96DD3DCB1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noProof="0" dirty="0"/>
            </a:br>
            <a:r>
              <a:rPr lang="nl-NL" noProof="0" dirty="0" err="1"/>
              <a:t>Technologiegedreven</a:t>
            </a:r>
            <a:r>
              <a:rPr lang="nl-NL" noProof="0" dirty="0"/>
              <a:t> waardeketens</a:t>
            </a:r>
            <a:br>
              <a:rPr lang="nl-NL" noProof="0" dirty="0"/>
            </a:br>
            <a:endParaRPr lang="nl-NL" b="0" noProof="0" dirty="0"/>
          </a:p>
        </p:txBody>
      </p:sp>
      <p:cxnSp>
        <p:nvCxnSpPr>
          <p:cNvPr id="5" name="Straight Connector 27">
            <a:extLst>
              <a:ext uri="{FF2B5EF4-FFF2-40B4-BE49-F238E27FC236}">
                <a16:creationId xmlns:a16="http://schemas.microsoft.com/office/drawing/2014/main" id="{0F820CFB-472D-93B1-BDE7-C6DDB592B786}"/>
              </a:ext>
            </a:extLst>
          </p:cNvPr>
          <p:cNvCxnSpPr>
            <a:cxnSpLocks/>
          </p:cNvCxnSpPr>
          <p:nvPr/>
        </p:nvCxnSpPr>
        <p:spPr>
          <a:xfrm>
            <a:off x="1245321" y="2808513"/>
            <a:ext cx="10639739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58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375DE91-59EC-A9A4-D5DB-E33DC826C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Bedrijven verkopen geen technologie maar producten en diensten. Die moeten voldoen aan de vraag van de klant.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 die producten en diensten worden vaak meer dan één technologie toegepast.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waardeketen (</a:t>
            </a:r>
            <a:r>
              <a:rPr lang="nl-NL" dirty="0" err="1"/>
              <a:t>value</a:t>
            </a:r>
            <a:r>
              <a:rPr lang="nl-NL" dirty="0"/>
              <a:t> chain) vormt de schakel tussen markt, producent en (technologie)-toeleverancier en focust op de ontwikkeling van waarde voor eindklanten én eindleveranciers én toeleveranciers.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Deze waardeketen strekt zich uit over regiogrenzen heen: om bedrijven sneller van idee naar markt te helpen, is samenwerking over regiogrenzen heen vaak van meerwaarde.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Daarom is het nodig over regiogrenzen heen te kijken naar het ecosysteem voor die waardeketen: waar zit welke kracht, wat zijn gedeelde uitdagingen en waar kunnen we individueel en gezamenlijk interventies doen?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A45F5E-41F8-1101-1B3C-D6F1A10BC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Technologiegedreven</a:t>
            </a:r>
            <a:r>
              <a:rPr lang="nl-NL" dirty="0"/>
              <a:t> waardeketens</a:t>
            </a:r>
            <a:br>
              <a:rPr lang="nl-NL" dirty="0"/>
            </a:br>
            <a:r>
              <a:rPr lang="nl-NL" sz="2400" b="0" dirty="0"/>
              <a:t>De brug slaan tussen technologie en markt voor de marktleiders van morgen</a:t>
            </a:r>
            <a:endParaRPr lang="nl-NL" b="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046328-17B7-8ED5-6544-9E7CCC7049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altLang="nl-NL"/>
              <a:t>  </a:t>
            </a:r>
            <a:fld id="{BB17538D-ACD7-4F93-802A-502D6F5EC4F4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396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4FA41-3393-2FB7-3C13-47CDB38B7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14 waardeketens uitgewerkt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26953D4-D123-93F1-2093-0D81A023E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86482" y="6273800"/>
            <a:ext cx="358775" cy="2159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D9C301-3213-4707-99B2-A4BCD83AAA2D}" type="slidenum">
              <a:rPr kumimoji="0" lang="nl-NL" alt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B3B3B2"/>
                </a:solidFill>
                <a:effectLst/>
                <a:uLnTx/>
                <a:uFillTx/>
                <a:latin typeface="Outfit Light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nl-NL" sz="900" b="0" i="0" u="none" strike="noStrike" kern="1200" cap="none" spc="0" normalizeH="0" baseline="0" noProof="0">
              <a:ln>
                <a:noFill/>
              </a:ln>
              <a:solidFill>
                <a:srgbClr val="B3B3B2"/>
              </a:solidFill>
              <a:effectLst/>
              <a:uLnTx/>
              <a:uFillTx/>
              <a:latin typeface="Outfit Light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00A43E5E-A1B3-63B0-D65A-E80EE66A9B30}"/>
              </a:ext>
            </a:extLst>
          </p:cNvPr>
          <p:cNvGrpSpPr/>
          <p:nvPr/>
        </p:nvGrpSpPr>
        <p:grpSpPr>
          <a:xfrm>
            <a:off x="3980161" y="1155270"/>
            <a:ext cx="3384570" cy="2538173"/>
            <a:chOff x="3642704" y="1155270"/>
            <a:chExt cx="3384570" cy="2538173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DB463481-31E2-A993-0FA0-CD1E6D583228}"/>
                </a:ext>
              </a:extLst>
            </p:cNvPr>
            <p:cNvSpPr txBox="1"/>
            <p:nvPr/>
          </p:nvSpPr>
          <p:spPr>
            <a:xfrm>
              <a:off x="3642704" y="3354889"/>
              <a:ext cx="3384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Selectie gebaseerd op data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559DB01F-789D-D201-F3EF-9924D382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6970"/>
            <a:stretch>
              <a:fillRect/>
            </a:stretch>
          </p:blipFill>
          <p:spPr>
            <a:xfrm>
              <a:off x="3702916" y="1155270"/>
              <a:ext cx="3290567" cy="2182187"/>
            </a:xfrm>
            <a:prstGeom prst="rect">
              <a:avLst/>
            </a:prstGeom>
          </p:spPr>
        </p:pic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EC1FA6C3-5570-D930-B467-8129D254311D}"/>
              </a:ext>
            </a:extLst>
          </p:cNvPr>
          <p:cNvGrpSpPr/>
          <p:nvPr/>
        </p:nvGrpSpPr>
        <p:grpSpPr>
          <a:xfrm>
            <a:off x="7718010" y="1089028"/>
            <a:ext cx="4113145" cy="2602091"/>
            <a:chOff x="7380553" y="1089028"/>
            <a:chExt cx="4113145" cy="2602091"/>
          </a:xfrm>
        </p:grpSpPr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B8CB7466-9777-AA45-05BF-008B1C299AB1}"/>
                </a:ext>
              </a:extLst>
            </p:cNvPr>
            <p:cNvSpPr txBox="1"/>
            <p:nvPr/>
          </p:nvSpPr>
          <p:spPr>
            <a:xfrm>
              <a:off x="7380553" y="3352565"/>
              <a:ext cx="26005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Mapping</a:t>
              </a:r>
              <a:r>
                <a:rPr kumimoji="0" lang="nl-NL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ecosysteem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4C158781-5606-7158-DE16-86A1A0F6A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96492" y="1089028"/>
              <a:ext cx="3997206" cy="2248429"/>
            </a:xfrm>
            <a:prstGeom prst="rect">
              <a:avLst/>
            </a:prstGeom>
          </p:spPr>
        </p:pic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CD161E25-5384-9501-240B-283858ED4E10}"/>
              </a:ext>
            </a:extLst>
          </p:cNvPr>
          <p:cNvGrpSpPr/>
          <p:nvPr/>
        </p:nvGrpSpPr>
        <p:grpSpPr>
          <a:xfrm>
            <a:off x="3333732" y="3833352"/>
            <a:ext cx="4030999" cy="2619832"/>
            <a:chOff x="2996275" y="3833352"/>
            <a:chExt cx="4030999" cy="2619832"/>
          </a:xfrm>
        </p:grpSpPr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439731C8-04E5-3520-E220-66CE58EE59C6}"/>
                </a:ext>
              </a:extLst>
            </p:cNvPr>
            <p:cNvSpPr txBox="1"/>
            <p:nvPr/>
          </p:nvSpPr>
          <p:spPr>
            <a:xfrm>
              <a:off x="3219794" y="3833352"/>
              <a:ext cx="38074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Analyse sterktes &amp; zwaktes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B170BE0C-2688-369C-C8EF-094949845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6275" y="4204755"/>
              <a:ext cx="3997208" cy="2248429"/>
            </a:xfrm>
            <a:prstGeom prst="rect">
              <a:avLst/>
            </a:prstGeom>
          </p:spPr>
        </p:pic>
      </p:grpSp>
      <p:grpSp>
        <p:nvGrpSpPr>
          <p:cNvPr id="20" name="Groep 19">
            <a:extLst>
              <a:ext uri="{FF2B5EF4-FFF2-40B4-BE49-F238E27FC236}">
                <a16:creationId xmlns:a16="http://schemas.microsoft.com/office/drawing/2014/main" id="{3DE1E62E-74A3-0A2B-28D5-F3439C038ED7}"/>
              </a:ext>
            </a:extLst>
          </p:cNvPr>
          <p:cNvGrpSpPr/>
          <p:nvPr/>
        </p:nvGrpSpPr>
        <p:grpSpPr>
          <a:xfrm>
            <a:off x="7718010" y="3833352"/>
            <a:ext cx="4113144" cy="2619832"/>
            <a:chOff x="7380553" y="3833352"/>
            <a:chExt cx="4113144" cy="2619832"/>
          </a:xfrm>
        </p:grpSpPr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C3E6EBF0-33E0-5BC2-9A20-11B17B901586}"/>
                </a:ext>
              </a:extLst>
            </p:cNvPr>
            <p:cNvSpPr txBox="1"/>
            <p:nvPr/>
          </p:nvSpPr>
          <p:spPr>
            <a:xfrm>
              <a:off x="7380553" y="3833352"/>
              <a:ext cx="26005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Actieplannen</a:t>
              </a:r>
              <a:endPara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BCE2F8C4-23F7-FA18-6116-12BB62135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96490" y="4204755"/>
              <a:ext cx="3997207" cy="2248429"/>
            </a:xfrm>
            <a:prstGeom prst="rect">
              <a:avLst/>
            </a:prstGeom>
          </p:spPr>
        </p:pic>
      </p:grp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E1E8A0CC-80C7-586C-0E9D-97500ADE3EE3}"/>
              </a:ext>
            </a:extLst>
          </p:cNvPr>
          <p:cNvCxnSpPr>
            <a:cxnSpLocks/>
          </p:cNvCxnSpPr>
          <p:nvPr/>
        </p:nvCxnSpPr>
        <p:spPr>
          <a:xfrm>
            <a:off x="3557251" y="3771106"/>
            <a:ext cx="800446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191EDEA5-145D-9AA2-E4B4-8CA514795D5F}"/>
              </a:ext>
            </a:extLst>
          </p:cNvPr>
          <p:cNvCxnSpPr>
            <a:cxnSpLocks/>
          </p:cNvCxnSpPr>
          <p:nvPr/>
        </p:nvCxnSpPr>
        <p:spPr>
          <a:xfrm flipV="1">
            <a:off x="7582444" y="1209153"/>
            <a:ext cx="0" cy="517779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Titel 1">
            <a:extLst>
              <a:ext uri="{FF2B5EF4-FFF2-40B4-BE49-F238E27FC236}">
                <a16:creationId xmlns:a16="http://schemas.microsoft.com/office/drawing/2014/main" id="{83354A5D-1F90-23A7-3708-677C67113336}"/>
              </a:ext>
            </a:extLst>
          </p:cNvPr>
          <p:cNvSpPr txBox="1">
            <a:spLocks/>
          </p:cNvSpPr>
          <p:nvPr/>
        </p:nvSpPr>
        <p:spPr bwMode="auto">
          <a:xfrm>
            <a:off x="1308100" y="1089027"/>
            <a:ext cx="2594894" cy="529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2"/>
                </a:solidFill>
                <a:latin typeface="Outfit" pitchFamily="2" charset="0"/>
                <a:ea typeface="+mj-ea"/>
                <a:cs typeface="Arial" panose="020B0604020202020204" pitchFamily="34" charset="0"/>
              </a:defRPr>
            </a:lvl1pPr>
            <a:lvl2pPr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2pPr>
            <a:lvl3pPr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3pPr>
            <a:lvl4pPr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4pPr>
            <a:lvl5pPr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5pPr>
            <a:lvl6pPr marL="457200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6pPr>
            <a:lvl7pPr marL="914400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7pPr>
            <a:lvl8pPr marL="1371600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8pPr>
            <a:lvl9pPr marL="1828800" algn="l" rtl="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utfit"/>
                <a:cs typeface="Arial" panose="020B0604020202020204" pitchFamily="34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nl-NL" sz="1600" dirty="0">
                <a:solidFill>
                  <a:schemeClr val="tx1"/>
                </a:solidFill>
              </a:rPr>
              <a:t>Aanpak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wetenschappelijke basis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expertise 100+ ROM collega’s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validatie door 750+ ondernemers </a:t>
            </a:r>
          </a:p>
          <a:p>
            <a:pPr>
              <a:lnSpc>
                <a:spcPts val="2000"/>
              </a:lnSpc>
            </a:pPr>
            <a:endParaRPr lang="nl-NL" sz="1600" b="0" dirty="0">
              <a:solidFill>
                <a:schemeClr val="tx1"/>
              </a:solidFill>
            </a:endParaRPr>
          </a:p>
          <a:p>
            <a:pPr>
              <a:lnSpc>
                <a:spcPts val="2000"/>
              </a:lnSpc>
            </a:pPr>
            <a:r>
              <a:rPr lang="nl-NL" sz="1600" dirty="0">
                <a:solidFill>
                  <a:schemeClr val="tx1"/>
                </a:solidFill>
              </a:rPr>
              <a:t>Overkoepelende uitkomsten – behoefte aan: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Lange termijn visie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Consistent beleid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nl-NL" sz="1600" b="0" dirty="0">
                <a:solidFill>
                  <a:schemeClr val="tx1"/>
                </a:solidFill>
              </a:rPr>
              <a:t>Samenwerking tussen           vele spelers in het    ecosysteem</a:t>
            </a:r>
          </a:p>
        </p:txBody>
      </p:sp>
    </p:spTree>
    <p:extLst>
      <p:ext uri="{BB962C8B-B14F-4D97-AF65-F5344CB8AC3E}">
        <p14:creationId xmlns:p14="http://schemas.microsoft.com/office/powerpoint/2010/main" val="97320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9167E-6 -0.03472 L 2.29167E-6 1.48148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8.33333E-7 -0.03472 L -8.33333E-7 -3.7037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E971F29D-F534-E8AB-A92A-E6BC23658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9291" y="6393543"/>
            <a:ext cx="4429995" cy="216000"/>
          </a:xfrm>
        </p:spPr>
        <p:txBody>
          <a:bodyPr/>
          <a:lstStyle/>
          <a:p>
            <a:r>
              <a:rPr lang="nl-NL"/>
              <a:t>Via Invoegen | Koptekst en Voettekst Presentatietitel toevoegen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091A7BB-5D2C-3257-61F5-700848B5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7805" y="6393543"/>
            <a:ext cx="360362" cy="216000"/>
          </a:xfrm>
        </p:spPr>
        <p:txBody>
          <a:bodyPr/>
          <a:lstStyle/>
          <a:p>
            <a:r>
              <a:rPr lang="nl-NL"/>
              <a:t>  </a:t>
            </a:r>
            <a:fld id="{C1FFFB0D-03F6-7545-A32A-858BFE66EFB0}" type="slidenum">
              <a:rPr lang="nl-NL" sz="900" smtClean="0"/>
              <a:pPr/>
              <a:t>4</a:t>
            </a:fld>
            <a:endParaRPr lang="nl-NL" sz="900" dirty="0"/>
          </a:p>
        </p:txBody>
      </p:sp>
      <p:pic>
        <p:nvPicPr>
          <p:cNvPr id="5" name="Afbeelding 4" descr="Afbeelding met tekst, schermopname, voertuig, wiel&#10;&#10;Door AI gegenereerde inhoud is mogelijk onjuist.">
            <a:extLst>
              <a:ext uri="{FF2B5EF4-FFF2-40B4-BE49-F238E27FC236}">
                <a16:creationId xmlns:a16="http://schemas.microsoft.com/office/drawing/2014/main" id="{AD3BFC6C-3AB4-6104-4EA8-2DEF04D9F2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194" y="4147457"/>
            <a:ext cx="3392942" cy="2375658"/>
          </a:xfrm>
          <a:prstGeom prst="rect">
            <a:avLst/>
          </a:prstGeom>
        </p:spPr>
      </p:pic>
      <p:pic>
        <p:nvPicPr>
          <p:cNvPr id="7" name="Afbeelding 6" descr="Afbeelding met tekst, schermopname, Menselijk gezicht, ontwerp&#10;&#10;Door AI gegenereerde inhoud is mogelijk onjuist.">
            <a:extLst>
              <a:ext uri="{FF2B5EF4-FFF2-40B4-BE49-F238E27FC236}">
                <a16:creationId xmlns:a16="http://schemas.microsoft.com/office/drawing/2014/main" id="{7EA9B935-1B4E-F9C0-221A-E1A3372551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303" y="1588028"/>
            <a:ext cx="3392941" cy="2375657"/>
          </a:xfrm>
          <a:prstGeom prst="rect">
            <a:avLst/>
          </a:prstGeom>
        </p:spPr>
      </p:pic>
      <p:pic>
        <p:nvPicPr>
          <p:cNvPr id="11" name="Afbeelding 10" descr="Afbeelding met tekst, schermopname, industrie&#10;&#10;Door AI gegenereerde inhoud is mogelijk onjuist.">
            <a:extLst>
              <a:ext uri="{FF2B5EF4-FFF2-40B4-BE49-F238E27FC236}">
                <a16:creationId xmlns:a16="http://schemas.microsoft.com/office/drawing/2014/main" id="{0AC81D49-61A4-DE0B-D331-5414E50098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194" y="1588028"/>
            <a:ext cx="3392942" cy="2375658"/>
          </a:xfrm>
          <a:prstGeom prst="rect">
            <a:avLst/>
          </a:prstGeom>
        </p:spPr>
      </p:pic>
      <p:pic>
        <p:nvPicPr>
          <p:cNvPr id="13" name="Afbeelding 12" descr="Afbeelding met tekst, schermopname, visitekaartje, Lettertype&#10;&#10;Door AI gegenereerde inhoud is mogelijk onjuist.">
            <a:extLst>
              <a:ext uri="{FF2B5EF4-FFF2-40B4-BE49-F238E27FC236}">
                <a16:creationId xmlns:a16="http://schemas.microsoft.com/office/drawing/2014/main" id="{DABE603F-1D61-C707-C1C2-A9DCB22932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303" y="4147457"/>
            <a:ext cx="3392942" cy="2375658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4941DC5E-1939-BCEE-5876-7068629B1864}"/>
              </a:ext>
            </a:extLst>
          </p:cNvPr>
          <p:cNvSpPr/>
          <p:nvPr/>
        </p:nvSpPr>
        <p:spPr>
          <a:xfrm>
            <a:off x="547409" y="431485"/>
            <a:ext cx="1173176" cy="5679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F664C31-7215-FCF9-4F15-2390421E0F90}"/>
              </a:ext>
            </a:extLst>
          </p:cNvPr>
          <p:cNvSpPr txBox="1">
            <a:spLocks/>
          </p:cNvSpPr>
          <p:nvPr/>
        </p:nvSpPr>
        <p:spPr>
          <a:xfrm>
            <a:off x="446313" y="1404257"/>
            <a:ext cx="3865526" cy="18832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3000" b="1" kern="1200" baseline="0">
                <a:solidFill>
                  <a:schemeClr val="tx2"/>
                </a:solidFill>
                <a:latin typeface="Outfit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l-NL" sz="1600" b="0" dirty="0" err="1"/>
              <a:t>Flagships</a:t>
            </a:r>
            <a:br>
              <a:rPr lang="nl-NL" sz="1600" b="0" dirty="0"/>
            </a:br>
            <a:r>
              <a:rPr lang="nl-NL" sz="1600" b="0" dirty="0"/>
              <a:t>Innoveren | Investeren | Internationaliseren reguliere activiteiten richten en verbinden.</a:t>
            </a:r>
          </a:p>
          <a:p>
            <a:r>
              <a:rPr lang="nl-NL" sz="1600" b="0" dirty="0"/>
              <a:t>Strategische relaties met nationale partners versterken: zichtbaar en erkend als collectief</a:t>
            </a:r>
          </a:p>
          <a:p>
            <a:r>
              <a:rPr lang="nl-NL" sz="1600" b="0" dirty="0"/>
              <a:t>Aanspreekpunt richting startups en MKB</a:t>
            </a:r>
            <a:endParaRPr lang="nl-NL" b="0" dirty="0"/>
          </a:p>
        </p:txBody>
      </p:sp>
      <p:pic>
        <p:nvPicPr>
          <p:cNvPr id="9" name="Afbeelding 8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3262311D-37D2-9A12-BBCC-033D9F1F51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12" y="4147457"/>
            <a:ext cx="3392941" cy="237565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182E4B2-977D-D054-7044-EBFC13775F26}"/>
              </a:ext>
            </a:extLst>
          </p:cNvPr>
          <p:cNvSpPr txBox="1">
            <a:spLocks/>
          </p:cNvSpPr>
          <p:nvPr/>
        </p:nvSpPr>
        <p:spPr>
          <a:xfrm>
            <a:off x="487406" y="404811"/>
            <a:ext cx="11299310" cy="86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3000" b="1" kern="1200" baseline="0">
                <a:solidFill>
                  <a:schemeClr val="tx2"/>
                </a:solidFill>
                <a:latin typeface="Outfit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200" dirty="0">
                <a:solidFill>
                  <a:srgbClr val="FF6600"/>
                </a:solidFill>
              </a:rPr>
              <a:t>All-in op vijf </a:t>
            </a:r>
            <a:r>
              <a:rPr lang="nl-NL" sz="3200" dirty="0" err="1">
                <a:solidFill>
                  <a:srgbClr val="FF6600"/>
                </a:solidFill>
              </a:rPr>
              <a:t>technologiegedreven</a:t>
            </a:r>
            <a:r>
              <a:rPr lang="nl-NL" sz="3200" dirty="0">
                <a:solidFill>
                  <a:srgbClr val="FF6600"/>
                </a:solidFill>
              </a:rPr>
              <a:t> </a:t>
            </a:r>
            <a:r>
              <a:rPr lang="nl-NL" sz="3200" dirty="0" err="1">
                <a:solidFill>
                  <a:srgbClr val="FF6600"/>
                </a:solidFill>
              </a:rPr>
              <a:t>waardeketens</a:t>
            </a:r>
            <a:endParaRPr lang="nl-NL" sz="3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0AE0C-6F0E-E33A-6A82-46715E450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5AD75-DCD7-4B82-BE40-22ED22FC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66509" y="2762959"/>
            <a:ext cx="5867401" cy="864000"/>
          </a:xfrm>
        </p:spPr>
        <p:txBody>
          <a:bodyPr/>
          <a:lstStyle/>
          <a:p>
            <a:r>
              <a:rPr lang="nl-NL" dirty="0" err="1"/>
              <a:t>Flagship</a:t>
            </a:r>
            <a:r>
              <a:rPr lang="nl-NL" dirty="0"/>
              <a:t> acties en eerste resultaten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DB00C7-4E21-D811-9BB6-198436EE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BAB0FF7-8C9B-253B-6D3A-60CB8A6E5676}"/>
              </a:ext>
            </a:extLst>
          </p:cNvPr>
          <p:cNvSpPr/>
          <p:nvPr/>
        </p:nvSpPr>
        <p:spPr>
          <a:xfrm>
            <a:off x="1161482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Deeptech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F0436E5-E7C9-DD5A-F96A-A0BBC9FFB829}"/>
              </a:ext>
            </a:extLst>
          </p:cNvPr>
          <p:cNvSpPr/>
          <p:nvPr/>
        </p:nvSpPr>
        <p:spPr>
          <a:xfrm>
            <a:off x="3331524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Groene Chemie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69DD9C8-7C8F-D8BB-EEDA-1981E81037DD}"/>
              </a:ext>
            </a:extLst>
          </p:cNvPr>
          <p:cNvSpPr/>
          <p:nvPr/>
        </p:nvSpPr>
        <p:spPr>
          <a:xfrm>
            <a:off x="5491680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l-NL" dirty="0"/>
            </a:br>
            <a:r>
              <a:rPr lang="nl-NL" dirty="0" err="1"/>
              <a:t>Biotech</a:t>
            </a:r>
            <a:r>
              <a:rPr lang="nl-NL" dirty="0"/>
              <a:t> 4 food</a:t>
            </a:r>
            <a:br>
              <a:rPr lang="nl-NL" dirty="0"/>
            </a:br>
            <a:r>
              <a:rPr lang="nl-NL" sz="1200" dirty="0"/>
              <a:t>(voorheen eiwittransitie)</a:t>
            </a:r>
            <a:br>
              <a:rPr lang="nl-NL" dirty="0"/>
            </a:br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5DDE4EA-64A9-4131-A1BE-A20672C0C0D4}"/>
              </a:ext>
            </a:extLst>
          </p:cNvPr>
          <p:cNvSpPr/>
          <p:nvPr/>
        </p:nvSpPr>
        <p:spPr>
          <a:xfrm>
            <a:off x="7640950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LSH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29836DCB-E50A-7A52-B9E9-BFA0862D692F}"/>
              </a:ext>
            </a:extLst>
          </p:cNvPr>
          <p:cNvSpPr/>
          <p:nvPr/>
        </p:nvSpPr>
        <p:spPr>
          <a:xfrm>
            <a:off x="9811992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Autonome Productie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325FE32-4651-0A9D-0B8F-97F18EE98EDE}"/>
              </a:ext>
            </a:extLst>
          </p:cNvPr>
          <p:cNvSpPr txBox="1"/>
          <p:nvPr/>
        </p:nvSpPr>
        <p:spPr>
          <a:xfrm>
            <a:off x="1161482" y="1132113"/>
            <a:ext cx="20839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err="1">
                <a:latin typeface="Outfit"/>
              </a:rPr>
              <a:t>One</a:t>
            </a:r>
            <a:r>
              <a:rPr lang="nl-NL" sz="1600" b="1" dirty="0">
                <a:latin typeface="Outfit"/>
              </a:rPr>
              <a:t>-stop-shop voor bedrijven via </a:t>
            </a:r>
            <a:r>
              <a:rPr lang="nl-NL" sz="1600" b="1" dirty="0" err="1">
                <a:latin typeface="Outfit"/>
              </a:rPr>
              <a:t>ChipNL</a:t>
            </a:r>
            <a:r>
              <a:rPr lang="nl-NL" sz="1600" b="1" dirty="0">
                <a:latin typeface="Outfit"/>
              </a:rPr>
              <a:t> </a:t>
            </a:r>
            <a:r>
              <a:rPr lang="nl-NL" sz="1600" b="1" dirty="0" err="1">
                <a:latin typeface="Outfit"/>
              </a:rPr>
              <a:t>Competence</a:t>
            </a:r>
            <a:r>
              <a:rPr lang="nl-NL" sz="1600" b="1" dirty="0">
                <a:latin typeface="Outfit"/>
              </a:rPr>
              <a:t> Centre gericht op opschaling productie.</a:t>
            </a:r>
          </a:p>
          <a:p>
            <a:endParaRPr lang="nl-NL" sz="1600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r>
              <a:rPr lang="nl-NL" sz="1600" b="1" dirty="0">
                <a:latin typeface="Outfit"/>
              </a:rPr>
              <a:t>Eerste resultaten en acties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Outfit"/>
              </a:rPr>
              <a:t>ChipNL</a:t>
            </a:r>
            <a:r>
              <a:rPr lang="nl-NL" sz="1600" dirty="0">
                <a:latin typeface="Outfit"/>
              </a:rPr>
              <a:t> </a:t>
            </a:r>
            <a:r>
              <a:rPr lang="nl-NL" sz="1600" dirty="0" err="1">
                <a:latin typeface="Outfit"/>
              </a:rPr>
              <a:t>Competence</a:t>
            </a:r>
            <a:r>
              <a:rPr lang="nl-NL" sz="1600" dirty="0">
                <a:latin typeface="Outfit"/>
              </a:rPr>
              <a:t> </a:t>
            </a:r>
            <a:r>
              <a:rPr lang="nl-NL" sz="1600" dirty="0" err="1">
                <a:latin typeface="Outfit"/>
              </a:rPr>
              <a:t>centre</a:t>
            </a:r>
            <a:r>
              <a:rPr lang="nl-NL" sz="1600" dirty="0">
                <a:latin typeface="Outfit"/>
              </a:rPr>
              <a:t> staat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EU project </a:t>
            </a:r>
            <a:r>
              <a:rPr lang="nl-NL" sz="1600" dirty="0" err="1">
                <a:latin typeface="Outfit"/>
              </a:rPr>
              <a:t>Pioneer</a:t>
            </a:r>
            <a:r>
              <a:rPr lang="nl-NL" sz="1600" dirty="0">
                <a:latin typeface="Outfit"/>
              </a:rPr>
              <a:t> ingediend en gehonoreerd</a:t>
            </a:r>
          </a:p>
          <a:p>
            <a:endParaRPr lang="nl-NL" sz="1600" dirty="0">
              <a:latin typeface="Outfit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B69282C-43AC-72C1-5632-E96D4C983196}"/>
              </a:ext>
            </a:extLst>
          </p:cNvPr>
          <p:cNvSpPr txBox="1"/>
          <p:nvPr/>
        </p:nvSpPr>
        <p:spPr>
          <a:xfrm>
            <a:off x="3331524" y="1132113"/>
            <a:ext cx="20839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Outfit"/>
              </a:rPr>
              <a:t>Fonds voor </a:t>
            </a:r>
            <a:r>
              <a:rPr lang="nl-NL" sz="1600" b="1" dirty="0" err="1">
                <a:latin typeface="Outfit"/>
              </a:rPr>
              <a:t>scale</a:t>
            </a:r>
            <a:r>
              <a:rPr lang="nl-NL" sz="1600" b="1" dirty="0">
                <a:latin typeface="Outfit"/>
              </a:rPr>
              <a:t>-up financiering om first-of-a-kind fabrieken van de grond te krijgen.</a:t>
            </a:r>
          </a:p>
          <a:p>
            <a:endParaRPr lang="nl-NL" sz="1600" b="1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r>
              <a:rPr lang="nl-NL" sz="1600" b="1" dirty="0">
                <a:latin typeface="Outfit"/>
              </a:rPr>
              <a:t>Eerste resultaten en acties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In opdracht van GCNE </a:t>
            </a:r>
            <a:r>
              <a:rPr lang="nl-NL" sz="1600" dirty="0" err="1">
                <a:latin typeface="Outfit"/>
              </a:rPr>
              <a:t>Kapitaal-markt</a:t>
            </a:r>
            <a:r>
              <a:rPr lang="nl-NL" sz="1600" dirty="0">
                <a:latin typeface="Outfit"/>
              </a:rPr>
              <a:t> onderzoek uitgevoerd door TFN, begeleid door </a:t>
            </a:r>
            <a:r>
              <a:rPr lang="nl-NL" sz="1600" dirty="0" err="1">
                <a:latin typeface="Outfit"/>
              </a:rPr>
              <a:t>ROM’s</a:t>
            </a:r>
            <a:r>
              <a:rPr lang="nl-NL" sz="1600" dirty="0">
                <a:latin typeface="Outfit"/>
              </a:rPr>
              <a:t> en Invest-NL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Outfit"/>
              </a:rPr>
              <a:t>Obv</a:t>
            </a:r>
            <a:r>
              <a:rPr lang="nl-NL" sz="1600" dirty="0">
                <a:latin typeface="Outfit"/>
              </a:rPr>
              <a:t> onderzoek gesprekken gestart over opzet fonds.</a:t>
            </a:r>
          </a:p>
          <a:p>
            <a:endParaRPr lang="nl-NL" sz="1600" dirty="0">
              <a:latin typeface="Outfit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9324224-BC71-4194-8520-021DD292B1EE}"/>
              </a:ext>
            </a:extLst>
          </p:cNvPr>
          <p:cNvSpPr txBox="1"/>
          <p:nvPr/>
        </p:nvSpPr>
        <p:spPr>
          <a:xfrm>
            <a:off x="5491680" y="1132113"/>
            <a:ext cx="20839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err="1">
                <a:latin typeface="Outfit"/>
              </a:rPr>
              <a:t>Financieringsinstru-ment</a:t>
            </a:r>
            <a:r>
              <a:rPr lang="nl-NL" sz="1600" b="1" dirty="0">
                <a:latin typeface="Outfit"/>
              </a:rPr>
              <a:t> voor het gebruik van pilot faciliteiten om een robuuste </a:t>
            </a:r>
            <a:r>
              <a:rPr lang="nl-NL" sz="1600" b="1" dirty="0" err="1">
                <a:latin typeface="Outfit"/>
              </a:rPr>
              <a:t>in-novatie</a:t>
            </a:r>
            <a:r>
              <a:rPr lang="nl-NL" sz="1600" b="1" dirty="0">
                <a:latin typeface="Outfit"/>
              </a:rPr>
              <a:t> </a:t>
            </a:r>
            <a:r>
              <a:rPr lang="nl-NL" sz="1600" b="1" dirty="0" err="1">
                <a:latin typeface="Outfit"/>
              </a:rPr>
              <a:t>infastructuur</a:t>
            </a:r>
            <a:r>
              <a:rPr lang="nl-NL" sz="1600" b="1" dirty="0">
                <a:latin typeface="Outfit"/>
              </a:rPr>
              <a:t> te krijgen.</a:t>
            </a:r>
          </a:p>
          <a:p>
            <a:endParaRPr lang="nl-NL" sz="1600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r>
              <a:rPr lang="nl-NL" sz="1600" b="1" dirty="0">
                <a:latin typeface="Outfit"/>
              </a:rPr>
              <a:t>Eerste resultaten en acties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Overleg met Invest-NL en andere </a:t>
            </a:r>
            <a:r>
              <a:rPr lang="nl-NL" sz="1600" dirty="0" err="1">
                <a:latin typeface="Outfit"/>
              </a:rPr>
              <a:t>stake-holders</a:t>
            </a:r>
            <a:r>
              <a:rPr lang="nl-NL" sz="1600" dirty="0">
                <a:latin typeface="Outfit"/>
              </a:rPr>
              <a:t> over een nieuw instrument opgestart.</a:t>
            </a:r>
          </a:p>
          <a:p>
            <a:endParaRPr lang="nl-NL" sz="1600" dirty="0">
              <a:latin typeface="Outfit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22E5765-706F-C5A7-D6C4-A5D18C299660}"/>
              </a:ext>
            </a:extLst>
          </p:cNvPr>
          <p:cNvSpPr txBox="1"/>
          <p:nvPr/>
        </p:nvSpPr>
        <p:spPr>
          <a:xfrm>
            <a:off x="7640950" y="1132113"/>
            <a:ext cx="208395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Outfit"/>
              </a:rPr>
              <a:t>Innovaties in </a:t>
            </a:r>
            <a:r>
              <a:rPr lang="nl-NL" sz="1600" b="1" dirty="0" err="1">
                <a:latin typeface="Outfit"/>
              </a:rPr>
              <a:t>medtech</a:t>
            </a:r>
            <a:r>
              <a:rPr lang="nl-NL" sz="1600" b="1" dirty="0">
                <a:latin typeface="Outfit"/>
              </a:rPr>
              <a:t> en regeneratieve geneeskunde twee jaar sneller naar de markt krijgen.</a:t>
            </a:r>
          </a:p>
          <a:p>
            <a:endParaRPr lang="nl-NL" sz="1600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r>
              <a:rPr lang="nl-NL" sz="1600" b="1" dirty="0">
                <a:latin typeface="Outfit"/>
              </a:rPr>
              <a:t>Eerste resultaten en acties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Outfit"/>
              </a:rPr>
              <a:t>BioBridge</a:t>
            </a:r>
            <a:r>
              <a:rPr lang="nl-NL" sz="1600" dirty="0">
                <a:latin typeface="Outfit"/>
              </a:rPr>
              <a:t>: startups producten laten testen en valideren in de 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Outfit"/>
              </a:rPr>
              <a:t>One</a:t>
            </a:r>
            <a:r>
              <a:rPr lang="nl-NL" sz="1600" dirty="0">
                <a:latin typeface="Outfit"/>
              </a:rPr>
              <a:t>-stop-shop </a:t>
            </a:r>
            <a:r>
              <a:rPr lang="nl-NL" sz="1600" dirty="0" err="1">
                <a:latin typeface="Outfit"/>
              </a:rPr>
              <a:t>biotech</a:t>
            </a:r>
            <a:r>
              <a:rPr lang="nl-NL" sz="1600" dirty="0">
                <a:latin typeface="Outfit"/>
              </a:rPr>
              <a:t> opzetten </a:t>
            </a:r>
            <a:r>
              <a:rPr lang="nl-NL" sz="1600" dirty="0" err="1">
                <a:latin typeface="Outfit"/>
              </a:rPr>
              <a:t>ism</a:t>
            </a:r>
            <a:r>
              <a:rPr lang="nl-NL" sz="1600" dirty="0">
                <a:latin typeface="Outfit"/>
              </a:rPr>
              <a:t> NXTGEN Hightech en FAST</a:t>
            </a:r>
          </a:p>
          <a:p>
            <a:endParaRPr lang="nl-NL" sz="1600" dirty="0">
              <a:latin typeface="Outfit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FA8EFB7E-10F7-891B-6C0D-3AEB9B5F5EF9}"/>
              </a:ext>
            </a:extLst>
          </p:cNvPr>
          <p:cNvSpPr txBox="1"/>
          <p:nvPr/>
        </p:nvSpPr>
        <p:spPr>
          <a:xfrm>
            <a:off x="9811992" y="1132113"/>
            <a:ext cx="20839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latin typeface="Outfit"/>
              </a:rPr>
              <a:t>Opzetten en ontsluiten van praktijkdemo’s om de brug te slaan tussen technologie en markt.</a:t>
            </a:r>
          </a:p>
          <a:p>
            <a:endParaRPr lang="nl-NL" sz="1600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endParaRPr lang="nl-NL" sz="1600" b="1" dirty="0">
              <a:latin typeface="Outfit"/>
            </a:endParaRPr>
          </a:p>
          <a:p>
            <a:r>
              <a:rPr lang="nl-NL" sz="1600" b="1" dirty="0">
                <a:latin typeface="Outfit"/>
              </a:rPr>
              <a:t>Eerste resultaten en acties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Ecosysteem activiteiten </a:t>
            </a:r>
            <a:r>
              <a:rPr lang="nl-NL" sz="1600" dirty="0" err="1">
                <a:latin typeface="Outfit"/>
              </a:rPr>
              <a:t>ikv</a:t>
            </a:r>
            <a:r>
              <a:rPr lang="nl-NL" sz="1600" dirty="0">
                <a:latin typeface="Outfit"/>
              </a:rPr>
              <a:t> NXTGEN Hightech handsfree </a:t>
            </a:r>
            <a:r>
              <a:rPr lang="nl-NL" sz="1600" dirty="0" err="1">
                <a:latin typeface="Outfit"/>
              </a:rPr>
              <a:t>Agrifood</a:t>
            </a:r>
            <a:endParaRPr lang="nl-NL" sz="1600" dirty="0">
              <a:latin typeface="Outfi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Inventarisatie financieringsissues bij implementatie van robots in productieproces loopt.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latin typeface="Outfit"/>
            </a:endParaRPr>
          </a:p>
          <a:p>
            <a:endParaRPr lang="nl-NL" sz="1600" dirty="0">
              <a:latin typeface="Outfit"/>
            </a:endParaRPr>
          </a:p>
        </p:txBody>
      </p:sp>
      <p:cxnSp>
        <p:nvCxnSpPr>
          <p:cNvPr id="15" name="Straight Connector 27">
            <a:extLst>
              <a:ext uri="{FF2B5EF4-FFF2-40B4-BE49-F238E27FC236}">
                <a16:creationId xmlns:a16="http://schemas.microsoft.com/office/drawing/2014/main" id="{1D9BCE0E-ED56-E241-ED0E-68B391CA0DA6}"/>
              </a:ext>
            </a:extLst>
          </p:cNvPr>
          <p:cNvCxnSpPr>
            <a:cxnSpLocks/>
          </p:cNvCxnSpPr>
          <p:nvPr/>
        </p:nvCxnSpPr>
        <p:spPr>
          <a:xfrm>
            <a:off x="1245321" y="2808513"/>
            <a:ext cx="10639739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7">
            <a:extLst>
              <a:ext uri="{FF2B5EF4-FFF2-40B4-BE49-F238E27FC236}">
                <a16:creationId xmlns:a16="http://schemas.microsoft.com/office/drawing/2014/main" id="{727A317E-CF7E-CE2E-DBFA-17AE85B6316D}"/>
              </a:ext>
            </a:extLst>
          </p:cNvPr>
          <p:cNvCxnSpPr>
            <a:cxnSpLocks/>
          </p:cNvCxnSpPr>
          <p:nvPr/>
        </p:nvCxnSpPr>
        <p:spPr>
          <a:xfrm>
            <a:off x="1245321" y="6095999"/>
            <a:ext cx="10639739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725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FD59C-1081-83B7-3B85-5555D7287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886EE8-DDC2-28D5-6C98-7829A489E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66509" y="2762959"/>
            <a:ext cx="5867401" cy="864000"/>
          </a:xfrm>
        </p:spPr>
        <p:txBody>
          <a:bodyPr/>
          <a:lstStyle/>
          <a:p>
            <a:r>
              <a:rPr lang="nl-NL" dirty="0"/>
              <a:t>Overige interventies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B0C8C93-BD5F-EE58-97F1-1CD21DC02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657E5347-2D4F-555A-96C5-198AE50B5781}"/>
              </a:ext>
            </a:extLst>
          </p:cNvPr>
          <p:cNvSpPr/>
          <p:nvPr/>
        </p:nvSpPr>
        <p:spPr>
          <a:xfrm>
            <a:off x="1161482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Deeptech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8E8EE0-7D9E-EAFA-7C1B-153FEBED78B0}"/>
              </a:ext>
            </a:extLst>
          </p:cNvPr>
          <p:cNvSpPr/>
          <p:nvPr/>
        </p:nvSpPr>
        <p:spPr>
          <a:xfrm>
            <a:off x="3331524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Groene Chemie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B4AA4F6-6283-A96B-1351-9C192E561776}"/>
              </a:ext>
            </a:extLst>
          </p:cNvPr>
          <p:cNvSpPr/>
          <p:nvPr/>
        </p:nvSpPr>
        <p:spPr>
          <a:xfrm>
            <a:off x="5501566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nl-NL" dirty="0"/>
            </a:br>
            <a:r>
              <a:rPr lang="nl-NL" dirty="0" err="1"/>
              <a:t>Biotech</a:t>
            </a:r>
            <a:r>
              <a:rPr lang="nl-NL" dirty="0"/>
              <a:t> 4 food</a:t>
            </a:r>
            <a:br>
              <a:rPr lang="nl-NL" dirty="0"/>
            </a:br>
            <a:r>
              <a:rPr lang="nl-NL" sz="1050" dirty="0"/>
              <a:t>(voorheen eiwittransitie)</a:t>
            </a:r>
            <a:br>
              <a:rPr lang="nl-NL" dirty="0"/>
            </a:br>
            <a:endParaRPr lang="nl-NL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52D06A1-DA8B-CA07-FED7-520158759143}"/>
              </a:ext>
            </a:extLst>
          </p:cNvPr>
          <p:cNvSpPr/>
          <p:nvPr/>
        </p:nvSpPr>
        <p:spPr>
          <a:xfrm>
            <a:off x="7640950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LSH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B446A5B-C299-A570-2379-8729BEC9C0A3}"/>
              </a:ext>
            </a:extLst>
          </p:cNvPr>
          <p:cNvSpPr/>
          <p:nvPr/>
        </p:nvSpPr>
        <p:spPr>
          <a:xfrm>
            <a:off x="9811992" y="261258"/>
            <a:ext cx="2083954" cy="58782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Autonome Productie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94A66D2-6EA4-539F-D0D2-3F059331BA3C}"/>
              </a:ext>
            </a:extLst>
          </p:cNvPr>
          <p:cNvSpPr txBox="1"/>
          <p:nvPr/>
        </p:nvSpPr>
        <p:spPr>
          <a:xfrm>
            <a:off x="1161482" y="1132113"/>
            <a:ext cx="20839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Innovatie- en inspiratietours – Verbind Nederlandse bedrijven met internationale </a:t>
            </a:r>
            <a:r>
              <a:rPr lang="nl-NL" sz="1600" dirty="0" err="1">
                <a:latin typeface="Outfit"/>
              </a:rPr>
              <a:t>OEMs</a:t>
            </a:r>
            <a:r>
              <a:rPr lang="nl-NL" sz="1600" dirty="0">
                <a:latin typeface="Outfit"/>
              </a:rPr>
              <a:t>, clusters en pilotlijnen.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Internationale acquisitie – Trek </a:t>
            </a:r>
            <a:r>
              <a:rPr lang="nl-NL" sz="1600" dirty="0" err="1">
                <a:latin typeface="Outfit"/>
              </a:rPr>
              <a:t>OEMs</a:t>
            </a:r>
            <a:r>
              <a:rPr lang="nl-NL" sz="1600" dirty="0">
                <a:latin typeface="Outfit"/>
              </a:rPr>
              <a:t> en systeemintegrators aan om ontbrekende ketenschakels te vullen.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0C3EBA0-B6B8-5412-0302-7C1E88830645}"/>
              </a:ext>
            </a:extLst>
          </p:cNvPr>
          <p:cNvSpPr txBox="1"/>
          <p:nvPr/>
        </p:nvSpPr>
        <p:spPr>
          <a:xfrm>
            <a:off x="3331524" y="1132113"/>
            <a:ext cx="20839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Nieuw meerjarenplan + </a:t>
            </a:r>
            <a:r>
              <a:rPr lang="nl-NL" sz="1600" dirty="0" err="1">
                <a:latin typeface="Outfit"/>
              </a:rPr>
              <a:t>vervolgfinancie</a:t>
            </a:r>
            <a:r>
              <a:rPr lang="nl-NL" sz="1600" dirty="0">
                <a:latin typeface="Outfit"/>
              </a:rPr>
              <a:t>-ring GCNE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Binnen GCNE wordt integraal gewerkt aan versterking van deze waardeketen, zie volgende sheet.</a:t>
            </a:r>
          </a:p>
          <a:p>
            <a:endParaRPr lang="nl-NL" sz="1600" dirty="0">
              <a:latin typeface="Outfit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BAB85EC-C8C3-4DB9-3507-DC2EB298CE1A}"/>
              </a:ext>
            </a:extLst>
          </p:cNvPr>
          <p:cNvSpPr txBox="1"/>
          <p:nvPr/>
        </p:nvSpPr>
        <p:spPr>
          <a:xfrm>
            <a:off x="5491680" y="1132113"/>
            <a:ext cx="20839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Workshop </a:t>
            </a:r>
            <a:r>
              <a:rPr lang="nl-NL" sz="1600" dirty="0" err="1">
                <a:latin typeface="Outfit"/>
              </a:rPr>
              <a:t>ism</a:t>
            </a:r>
            <a:r>
              <a:rPr lang="nl-NL" sz="1600" dirty="0">
                <a:latin typeface="Outfit"/>
              </a:rPr>
              <a:t> ESMEE project met stakeholders, casestudy </a:t>
            </a:r>
            <a:r>
              <a:rPr lang="nl-NL" sz="1600" dirty="0" err="1">
                <a:latin typeface="Outfit"/>
              </a:rPr>
              <a:t>agrifood</a:t>
            </a:r>
            <a:r>
              <a:rPr lang="nl-NL" sz="1600" dirty="0">
                <a:latin typeface="Outfit"/>
              </a:rPr>
              <a:t>-ecosysteem rondom Aarhus, Denemarken + uitdiepen interventies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F39C472-DD1A-ECA2-BF14-BB2CAE91CBFF}"/>
              </a:ext>
            </a:extLst>
          </p:cNvPr>
          <p:cNvSpPr txBox="1"/>
          <p:nvPr/>
        </p:nvSpPr>
        <p:spPr>
          <a:xfrm>
            <a:off x="7640950" y="1132113"/>
            <a:ext cx="20839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Innovatieprogramma’s en voucher: scan funding NL en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AI in de zorg: betrokken bij initiatief AIC4NL, CZ, VWS, Nico van Meeteren e.a. rondom opschaling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latin typeface="Outfit"/>
            </a:endParaRPr>
          </a:p>
          <a:p>
            <a:endParaRPr lang="nl-NL" sz="1600" dirty="0">
              <a:latin typeface="Outfit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CC786E1-272B-002A-A0EA-B5C60D03CA4C}"/>
              </a:ext>
            </a:extLst>
          </p:cNvPr>
          <p:cNvSpPr txBox="1"/>
          <p:nvPr/>
        </p:nvSpPr>
        <p:spPr>
          <a:xfrm>
            <a:off x="9811992" y="1132113"/>
            <a:ext cx="20839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Datasets vergroten om AI sneller te kunnen trainen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Outfit"/>
              </a:rPr>
              <a:t>Plan voor impuls </a:t>
            </a:r>
            <a:r>
              <a:rPr lang="nl-NL" sz="1600" dirty="0" err="1">
                <a:latin typeface="Outfit"/>
              </a:rPr>
              <a:t>vertical</a:t>
            </a:r>
            <a:r>
              <a:rPr lang="nl-NL" sz="1600" dirty="0">
                <a:latin typeface="Outfit"/>
              </a:rPr>
              <a:t> AI oplossing in kernprocessen maakindustrie en andere sectoren.</a:t>
            </a:r>
          </a:p>
          <a:p>
            <a:endParaRPr lang="nl-NL" sz="1600" dirty="0">
              <a:latin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1148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D13B2-DCE0-3CAF-55A5-7E6948B0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839F77-26F1-C9EF-B621-03B1D8EFC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914751" y="2841778"/>
            <a:ext cx="4963885" cy="864000"/>
          </a:xfrm>
        </p:spPr>
        <p:txBody>
          <a:bodyPr/>
          <a:lstStyle/>
          <a:p>
            <a:r>
              <a:rPr lang="nl-NL" dirty="0"/>
              <a:t>Portfolio activiteiten per keten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669B45-F760-FA00-75C5-A6A1BE69E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67A0E5A-93EB-5438-3442-A8FB79BE1DE0}"/>
              </a:ext>
            </a:extLst>
          </p:cNvPr>
          <p:cNvSpPr/>
          <p:nvPr/>
        </p:nvSpPr>
        <p:spPr>
          <a:xfrm>
            <a:off x="2122201" y="393607"/>
            <a:ext cx="1594221" cy="4689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/>
              <a:t>Deeptech</a:t>
            </a:r>
            <a:endParaRPr lang="nl-NL" sz="16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D1B44D-17C6-0EB5-2169-695DF46D9CF3}"/>
              </a:ext>
            </a:extLst>
          </p:cNvPr>
          <p:cNvSpPr/>
          <p:nvPr/>
        </p:nvSpPr>
        <p:spPr>
          <a:xfrm>
            <a:off x="3878712" y="393607"/>
            <a:ext cx="1594221" cy="4689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Groene Chemie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DA645FC-3823-732F-F58C-2CA439C9AE88}"/>
              </a:ext>
            </a:extLst>
          </p:cNvPr>
          <p:cNvSpPr/>
          <p:nvPr/>
        </p:nvSpPr>
        <p:spPr>
          <a:xfrm>
            <a:off x="5629099" y="377732"/>
            <a:ext cx="1594221" cy="4689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/>
          </a:p>
          <a:p>
            <a:pPr algn="ctr"/>
            <a:r>
              <a:rPr lang="nl-NL" sz="1600" dirty="0" err="1"/>
              <a:t>Biotech</a:t>
            </a:r>
            <a:r>
              <a:rPr lang="nl-NL" sz="1600" dirty="0"/>
              <a:t> 4 food</a:t>
            </a:r>
            <a:br>
              <a:rPr lang="nl-NL" sz="1050" dirty="0"/>
            </a:br>
            <a:endParaRPr lang="nl-NL" sz="1600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2032FB89-19E2-2EF5-BADA-CF00B3FB3C9C}"/>
              </a:ext>
            </a:extLst>
          </p:cNvPr>
          <p:cNvSpPr/>
          <p:nvPr/>
        </p:nvSpPr>
        <p:spPr>
          <a:xfrm>
            <a:off x="7391734" y="393607"/>
            <a:ext cx="1594221" cy="4689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LSH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35AFF82-97EA-4DB0-A268-54CE098DE54A}"/>
              </a:ext>
            </a:extLst>
          </p:cNvPr>
          <p:cNvSpPr/>
          <p:nvPr/>
        </p:nvSpPr>
        <p:spPr>
          <a:xfrm>
            <a:off x="9146765" y="393607"/>
            <a:ext cx="1594221" cy="46890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Autonome Productie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9258AA6D-35E1-CF26-94DF-64FFE2351091}"/>
              </a:ext>
            </a:extLst>
          </p:cNvPr>
          <p:cNvSpPr/>
          <p:nvPr/>
        </p:nvSpPr>
        <p:spPr>
          <a:xfrm>
            <a:off x="1161482" y="5410200"/>
            <a:ext cx="10734464" cy="77288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Voor alle</a:t>
            </a:r>
          </a:p>
          <a:p>
            <a:r>
              <a:rPr lang="nl-NL" dirty="0"/>
              <a:t>ketens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9A1651E-6F0D-6760-E0A7-F2754936D1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056" y="5518773"/>
            <a:ext cx="864001" cy="55573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A57B3AA-AF7F-2503-5C9C-D9BFA14A76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4880" y="5518773"/>
            <a:ext cx="555739" cy="555739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FD8DBAA-BF91-FE5E-4932-1D1BA22895C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435" y="5518773"/>
            <a:ext cx="1333773" cy="555739"/>
          </a:xfrm>
          <a:prstGeom prst="rect">
            <a:avLst/>
          </a:prstGeom>
        </p:spPr>
      </p:pic>
      <p:pic>
        <p:nvPicPr>
          <p:cNvPr id="1028" name="Picture 4" descr="HealthTech Accelerator afgetrapt: Acht gedreven Health Tech ondernemers  vergroten hun kans op de markt in zes maanden - Innovationquarter">
            <a:extLst>
              <a:ext uri="{FF2B5EF4-FFF2-40B4-BE49-F238E27FC236}">
                <a16:creationId xmlns:a16="http://schemas.microsoft.com/office/drawing/2014/main" id="{6C0A06D4-1FA8-0779-63DC-0E124A5CF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9164" y="1067340"/>
            <a:ext cx="1594800" cy="87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B5CFC88-91D3-BFBE-9FA1-8477B783A14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5"/>
          <a:stretch>
            <a:fillRect/>
          </a:stretch>
        </p:blipFill>
        <p:spPr>
          <a:xfrm>
            <a:off x="3881282" y="1053915"/>
            <a:ext cx="1594800" cy="87101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9D5116D-79C7-9057-7B40-7E701BF8F6F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104" y="1058135"/>
            <a:ext cx="1594800" cy="87698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E7480DA-DBD5-E7E4-5C20-5A0141BA6CD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646" y="2239821"/>
            <a:ext cx="1594800" cy="846736"/>
          </a:xfrm>
          <a:prstGeom prst="rect">
            <a:avLst/>
          </a:prstGeom>
        </p:spPr>
      </p:pic>
      <p:grpSp>
        <p:nvGrpSpPr>
          <p:cNvPr id="39" name="Groep 38">
            <a:extLst>
              <a:ext uri="{FF2B5EF4-FFF2-40B4-BE49-F238E27FC236}">
                <a16:creationId xmlns:a16="http://schemas.microsoft.com/office/drawing/2014/main" id="{6245A7D9-E79B-99E3-C784-7E0C12100552}"/>
              </a:ext>
            </a:extLst>
          </p:cNvPr>
          <p:cNvGrpSpPr/>
          <p:nvPr/>
        </p:nvGrpSpPr>
        <p:grpSpPr>
          <a:xfrm>
            <a:off x="9142585" y="2230615"/>
            <a:ext cx="1594800" cy="880537"/>
            <a:chOff x="9816870" y="2191658"/>
            <a:chExt cx="2079075" cy="1103855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BCE47164-9B32-A4FA-52B7-11DFF0A20A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6870" y="2191658"/>
              <a:ext cx="2079075" cy="11038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Afbeelding 21">
              <a:extLst>
                <a:ext uri="{FF2B5EF4-FFF2-40B4-BE49-F238E27FC236}">
                  <a16:creationId xmlns:a16="http://schemas.microsoft.com/office/drawing/2014/main" id="{E7B11486-3D86-ABFB-2BAF-11D7E0FD5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3086" y="2523582"/>
              <a:ext cx="440191" cy="440191"/>
            </a:xfrm>
            <a:prstGeom prst="rect">
              <a:avLst/>
            </a:prstGeom>
          </p:spPr>
        </p:pic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A1A7E00D-9B51-FAC3-9063-4D29CA18B33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22201" y="1053914"/>
            <a:ext cx="1594222" cy="879149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8D6F256-9AA0-2D81-0970-0B9EE8C450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0229" y="3320273"/>
            <a:ext cx="1663124" cy="1663124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24F6A22-73CB-D65D-06DC-9EF819B2948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3768" y="5518773"/>
            <a:ext cx="1437736" cy="55573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8E60632-2D24-25EB-A41A-3E2DA82DE8A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158" y="2209418"/>
            <a:ext cx="1594221" cy="86244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424E6F3F-4BF4-FF0C-8C6B-DBCE6FD14451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223" y="1077979"/>
            <a:ext cx="1594800" cy="843915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A54135B7-3C4C-F0F9-D495-2A9DB8F40E7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472" y="5518773"/>
            <a:ext cx="1852063" cy="545777"/>
          </a:xfrm>
          <a:prstGeom prst="rect">
            <a:avLst/>
          </a:prstGeom>
        </p:spPr>
      </p:pic>
      <p:sp>
        <p:nvSpPr>
          <p:cNvPr id="30" name="Rechthoek 29">
            <a:extLst>
              <a:ext uri="{FF2B5EF4-FFF2-40B4-BE49-F238E27FC236}">
                <a16:creationId xmlns:a16="http://schemas.microsoft.com/office/drawing/2014/main" id="{BDFDA3C5-3381-8E28-70D1-F4073690FF83}"/>
              </a:ext>
            </a:extLst>
          </p:cNvPr>
          <p:cNvSpPr/>
          <p:nvPr/>
        </p:nvSpPr>
        <p:spPr>
          <a:xfrm>
            <a:off x="7389163" y="3420370"/>
            <a:ext cx="1594800" cy="82660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 err="1">
                <a:solidFill>
                  <a:schemeClr val="tx1"/>
                </a:solidFill>
              </a:rPr>
              <a:t>BioBridge</a:t>
            </a:r>
            <a:endParaRPr lang="nl-NL" sz="1200" b="1" dirty="0">
              <a:solidFill>
                <a:schemeClr val="tx1"/>
              </a:solidFill>
            </a:endParaRPr>
          </a:p>
          <a:p>
            <a:pPr algn="ctr"/>
            <a:r>
              <a:rPr lang="nl-NL" sz="1200" dirty="0">
                <a:solidFill>
                  <a:schemeClr val="tx1"/>
                </a:solidFill>
              </a:rPr>
              <a:t>Startups testen en valideren producten in de VS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59F61DED-61E8-CA84-22A4-46EEEFC9FD5F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53" t="5849" r="1035" b="11905"/>
          <a:stretch>
            <a:fillRect/>
          </a:stretch>
        </p:blipFill>
        <p:spPr>
          <a:xfrm>
            <a:off x="7389164" y="4467159"/>
            <a:ext cx="1594800" cy="786022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2CBDCF6E-0744-2449-97D2-DBD6FD306A3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3105" y="3408307"/>
            <a:ext cx="1594800" cy="1424335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F2B35C45-D4E4-7EBF-B262-4A362D47FE6A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333" y="4573663"/>
            <a:ext cx="1467691" cy="44030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36E1B52-1CAC-6120-BFF0-20167C24DAD8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7"/>
          <a:stretch>
            <a:fillRect/>
          </a:stretch>
        </p:blipFill>
        <p:spPr>
          <a:xfrm>
            <a:off x="3886159" y="3404087"/>
            <a:ext cx="1563627" cy="785662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A20ABAE-2E85-6C28-B321-A2DDF5AB1DD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527" y="2230615"/>
            <a:ext cx="1594800" cy="898479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7F998295-E69B-6DA1-5E61-35BE7B1821E1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78193" y="2209417"/>
            <a:ext cx="1594800" cy="861013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0CBD1280-2B2D-8EF9-0D26-A32328DCA58C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7503" y="5508811"/>
            <a:ext cx="1187424" cy="555739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id="{3CBC44B3-29A4-5F5C-C94F-2A81C2FF9597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895" y="5511707"/>
            <a:ext cx="1324745" cy="55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505F8-4EFE-0382-3029-78328A49C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6CBC87-D6ED-2CFD-A0EC-EF5266DF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838688" y="2983701"/>
            <a:ext cx="4963885" cy="864000"/>
          </a:xfrm>
        </p:spPr>
        <p:txBody>
          <a:bodyPr/>
          <a:lstStyle/>
          <a:p>
            <a:pPr algn="ctr"/>
            <a:r>
              <a:rPr lang="nl-NL" dirty="0"/>
              <a:t>– illustratief – </a:t>
            </a:r>
            <a:br>
              <a:rPr lang="nl-NL" dirty="0"/>
            </a:br>
            <a:r>
              <a:rPr lang="nl-NL" dirty="0"/>
              <a:t>Portfolio bedrijven per keten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65E531-2646-C5D9-24BC-5C9C8D93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D549E4B-5226-76B1-7801-0F6053F27CEB}"/>
              </a:ext>
            </a:extLst>
          </p:cNvPr>
          <p:cNvSpPr/>
          <p:nvPr/>
        </p:nvSpPr>
        <p:spPr>
          <a:xfrm>
            <a:off x="2181522" y="392321"/>
            <a:ext cx="1562400" cy="46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/>
              <a:t>Deeptech</a:t>
            </a:r>
            <a:endParaRPr lang="nl-NL" sz="160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7FC318A-D2F7-A728-325B-AB3B7E226D3D}"/>
              </a:ext>
            </a:extLst>
          </p:cNvPr>
          <p:cNvSpPr/>
          <p:nvPr/>
        </p:nvSpPr>
        <p:spPr>
          <a:xfrm>
            <a:off x="3922051" y="392400"/>
            <a:ext cx="1594800" cy="46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Groene Chemie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1937EC4-4029-4AE8-E195-2E6353B14A5B}"/>
              </a:ext>
            </a:extLst>
          </p:cNvPr>
          <p:cNvSpPr/>
          <p:nvPr/>
        </p:nvSpPr>
        <p:spPr>
          <a:xfrm>
            <a:off x="5700368" y="392400"/>
            <a:ext cx="1594800" cy="46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err="1"/>
              <a:t>Biotech</a:t>
            </a:r>
            <a:r>
              <a:rPr lang="nl-NL" sz="1600" dirty="0"/>
              <a:t> 4 food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2F0EAD-51B0-13A0-32A4-4E178207D5F6}"/>
              </a:ext>
            </a:extLst>
          </p:cNvPr>
          <p:cNvSpPr/>
          <p:nvPr/>
        </p:nvSpPr>
        <p:spPr>
          <a:xfrm>
            <a:off x="7429943" y="398804"/>
            <a:ext cx="1594800" cy="46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LSH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88B80D4-0237-E7D7-9EF5-A9608378ADF2}"/>
              </a:ext>
            </a:extLst>
          </p:cNvPr>
          <p:cNvSpPr/>
          <p:nvPr/>
        </p:nvSpPr>
        <p:spPr>
          <a:xfrm>
            <a:off x="9212393" y="394354"/>
            <a:ext cx="1594800" cy="46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Autonome Productie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70B396B-2C92-4B29-C2B2-D54749D1B8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1641" y="1018809"/>
            <a:ext cx="1562400" cy="179901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27AE1DC-2660-CCCE-5A32-84FC876FE3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3863" y="1018809"/>
            <a:ext cx="1562400" cy="190614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8CD6ED2-9E8A-C15A-7399-51F3CE6A04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81523" y="1018809"/>
            <a:ext cx="1562399" cy="1791955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725C6AA5-F418-59A4-EFFB-BBD9674F91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29943" y="1055509"/>
            <a:ext cx="1562400" cy="1860192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C31496D5-B8F7-7CED-95CE-B06F9C5A5F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9212393" y="1018809"/>
            <a:ext cx="1562400" cy="1812923"/>
          </a:xfrm>
          <a:prstGeom prst="rect">
            <a:avLst/>
          </a:prstGeom>
        </p:spPr>
      </p:pic>
      <p:pic>
        <p:nvPicPr>
          <p:cNvPr id="1026" name="Picture 2" descr="SMART Photonics">
            <a:extLst>
              <a:ext uri="{FF2B5EF4-FFF2-40B4-BE49-F238E27FC236}">
                <a16:creationId xmlns:a16="http://schemas.microsoft.com/office/drawing/2014/main" id="{95AE478B-EF59-7772-DD2F-AEA48AECA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705" y="3014042"/>
            <a:ext cx="1594800" cy="113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QuantWare | Building the world's most powerful quantum processors">
            <a:extLst>
              <a:ext uri="{FF2B5EF4-FFF2-40B4-BE49-F238E27FC236}">
                <a16:creationId xmlns:a16="http://schemas.microsoft.com/office/drawing/2014/main" id="{7BC772F0-3477-C40B-A07D-C8D89D401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1522" y="4069038"/>
            <a:ext cx="1594800" cy="83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RIFT is de eerste investering wereldwijd in ijzerbrandstoftechnologie">
            <a:extLst>
              <a:ext uri="{FF2B5EF4-FFF2-40B4-BE49-F238E27FC236}">
                <a16:creationId xmlns:a16="http://schemas.microsoft.com/office/drawing/2014/main" id="{BDB38704-30B9-7692-0130-1AD22A724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98" b="26313"/>
          <a:stretch>
            <a:fillRect/>
          </a:stretch>
        </p:blipFill>
        <p:spPr bwMode="auto">
          <a:xfrm>
            <a:off x="3917244" y="2991388"/>
            <a:ext cx="1594800" cy="84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ur Company - Avantium Corporate">
            <a:extLst>
              <a:ext uri="{FF2B5EF4-FFF2-40B4-BE49-F238E27FC236}">
                <a16:creationId xmlns:a16="http://schemas.microsoft.com/office/drawing/2014/main" id="{072D59A2-DEB3-670C-EC66-059E1ADBF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7244" y="4042241"/>
            <a:ext cx="1594800" cy="51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ivici | Sustainable Precision Fermentation Protein">
            <a:extLst>
              <a:ext uri="{FF2B5EF4-FFF2-40B4-BE49-F238E27FC236}">
                <a16:creationId xmlns:a16="http://schemas.microsoft.com/office/drawing/2014/main" id="{876EF089-EEDC-E9C3-3EAF-A10BB2190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2885" y="3108734"/>
            <a:ext cx="1315566" cy="51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ep 40">
            <a:extLst>
              <a:ext uri="{FF2B5EF4-FFF2-40B4-BE49-F238E27FC236}">
                <a16:creationId xmlns:a16="http://schemas.microsoft.com/office/drawing/2014/main" id="{7F33356F-1C80-FA5B-24EB-435BCD1280F0}"/>
              </a:ext>
            </a:extLst>
          </p:cNvPr>
          <p:cNvGrpSpPr/>
          <p:nvPr/>
        </p:nvGrpSpPr>
        <p:grpSpPr>
          <a:xfrm>
            <a:off x="7372372" y="3000820"/>
            <a:ext cx="1594800" cy="891086"/>
            <a:chOff x="7662721" y="3429000"/>
            <a:chExt cx="2046514" cy="1023257"/>
          </a:xfrm>
        </p:grpSpPr>
        <p:pic>
          <p:nvPicPr>
            <p:cNvPr id="1036" name="Picture 12" descr="Eli Lilly bouwt farmaceutische fabriek in Nederland">
              <a:extLst>
                <a:ext uri="{FF2B5EF4-FFF2-40B4-BE49-F238E27FC236}">
                  <a16:creationId xmlns:a16="http://schemas.microsoft.com/office/drawing/2014/main" id="{310B932A-F00C-4FD4-3528-A1FE6F3C6B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2721" y="3429000"/>
              <a:ext cx="2046514" cy="1023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Eli Lilly and Company - Wikipedia">
              <a:extLst>
                <a:ext uri="{FF2B5EF4-FFF2-40B4-BE49-F238E27FC236}">
                  <a16:creationId xmlns:a16="http://schemas.microsoft.com/office/drawing/2014/main" id="{A7DE7A84-C879-941A-CA45-102D8146F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8975" y="3547383"/>
              <a:ext cx="630454" cy="344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0" name="Picture 16" descr="Selfmade miljonair haalt met Vitestro €60 miljoen op voor bloedprikkende  robot">
            <a:extLst>
              <a:ext uri="{FF2B5EF4-FFF2-40B4-BE49-F238E27FC236}">
                <a16:creationId xmlns:a16="http://schemas.microsoft.com/office/drawing/2014/main" id="{C89060DB-5105-DD1E-DCB2-86FAFEEC84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3409" y="4067625"/>
            <a:ext cx="1594800" cy="84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alpana Systems - Hi Delta">
            <a:extLst>
              <a:ext uri="{FF2B5EF4-FFF2-40B4-BE49-F238E27FC236}">
                <a16:creationId xmlns:a16="http://schemas.microsoft.com/office/drawing/2014/main" id="{950F16C4-53EF-A830-963B-42D2A741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8452" y="3255492"/>
            <a:ext cx="1594800" cy="41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ENOUGH | LinkedIn">
            <a:extLst>
              <a:ext uri="{FF2B5EF4-FFF2-40B4-BE49-F238E27FC236}">
                <a16:creationId xmlns:a16="http://schemas.microsoft.com/office/drawing/2014/main" id="{0E267D66-F183-EE36-B70A-40E7120180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66" b="19878"/>
          <a:stretch>
            <a:fillRect/>
          </a:stretch>
        </p:blipFill>
        <p:spPr bwMode="auto">
          <a:xfrm>
            <a:off x="5640426" y="3914730"/>
            <a:ext cx="1594800" cy="99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DOPS RT - Direct Carbon Immobilization">
            <a:extLst>
              <a:ext uri="{FF2B5EF4-FFF2-40B4-BE49-F238E27FC236}">
                <a16:creationId xmlns:a16="http://schemas.microsoft.com/office/drawing/2014/main" id="{3B91741F-D5C6-B412-693D-B1E2F7D09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7244" y="5016214"/>
            <a:ext cx="1594800" cy="47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terke partner in landbouw en industrie - AgrinServ">
            <a:extLst>
              <a:ext uri="{FF2B5EF4-FFF2-40B4-BE49-F238E27FC236}">
                <a16:creationId xmlns:a16="http://schemas.microsoft.com/office/drawing/2014/main" id="{65100B48-8B81-DFD4-6256-302B0355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8452" y="4205826"/>
            <a:ext cx="1594800" cy="42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Mosa Meat">
            <a:extLst>
              <a:ext uri="{FF2B5EF4-FFF2-40B4-BE49-F238E27FC236}">
                <a16:creationId xmlns:a16="http://schemas.microsoft.com/office/drawing/2014/main" id="{31ABDEDE-82B3-8E88-621B-D3D77DCF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1848" y="5015455"/>
            <a:ext cx="1284531" cy="65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Nederlands consortium investeert €3,5 miljoen in LioniX International">
            <a:extLst>
              <a:ext uri="{FF2B5EF4-FFF2-40B4-BE49-F238E27FC236}">
                <a16:creationId xmlns:a16="http://schemas.microsoft.com/office/drawing/2014/main" id="{AF5E2E46-8EA4-9EEC-F5EF-AC833E646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1523" y="5085375"/>
            <a:ext cx="1594800" cy="58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2A62DBC4-4002-FF02-4532-52E9214794F4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8622" y="5142039"/>
            <a:ext cx="1594800" cy="252557"/>
          </a:xfrm>
          <a:prstGeom prst="rect">
            <a:avLst/>
          </a:prstGeom>
        </p:spPr>
      </p:pic>
      <p:pic>
        <p:nvPicPr>
          <p:cNvPr id="1056" name="Picture 32" descr="ArthroSave 2026 Company Profile: Valuation, Funding &amp; Investors | PitchBook">
            <a:extLst>
              <a:ext uri="{FF2B5EF4-FFF2-40B4-BE49-F238E27FC236}">
                <a16:creationId xmlns:a16="http://schemas.microsoft.com/office/drawing/2014/main" id="{16DF5171-8AC4-0222-0EF3-55A773706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12" b="23849"/>
          <a:stretch>
            <a:fillRect/>
          </a:stretch>
        </p:blipFill>
        <p:spPr bwMode="auto">
          <a:xfrm>
            <a:off x="7403408" y="4966457"/>
            <a:ext cx="1594800" cy="79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14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D6A7A-FCD3-74EB-2689-AD74E5F4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211F3-F2BA-CDE9-64D4-93AB00514C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2" y="3686939"/>
            <a:ext cx="9396413" cy="16305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nl-NL" sz="1800" noProof="0" dirty="0"/>
          </a:p>
          <a:p>
            <a:pPr>
              <a:lnSpc>
                <a:spcPct val="150000"/>
              </a:lnSpc>
            </a:pPr>
            <a:endParaRPr lang="nl-NL" sz="1800" noProof="0" dirty="0"/>
          </a:p>
        </p:txBody>
      </p:sp>
      <p:cxnSp>
        <p:nvCxnSpPr>
          <p:cNvPr id="5" name="Straight Connector 27">
            <a:extLst>
              <a:ext uri="{FF2B5EF4-FFF2-40B4-BE49-F238E27FC236}">
                <a16:creationId xmlns:a16="http://schemas.microsoft.com/office/drawing/2014/main" id="{9D765FC5-C8D5-0F5B-D98D-94B56D62B874}"/>
              </a:ext>
            </a:extLst>
          </p:cNvPr>
          <p:cNvCxnSpPr>
            <a:cxnSpLocks/>
          </p:cNvCxnSpPr>
          <p:nvPr/>
        </p:nvCxnSpPr>
        <p:spPr>
          <a:xfrm>
            <a:off x="1245321" y="2808513"/>
            <a:ext cx="10639739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2F9CB561-349C-4BAE-D51B-44A0F1156D93}"/>
              </a:ext>
            </a:extLst>
          </p:cNvPr>
          <p:cNvSpPr txBox="1"/>
          <p:nvPr/>
        </p:nvSpPr>
        <p:spPr>
          <a:xfrm>
            <a:off x="2208212" y="639241"/>
            <a:ext cx="886028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Outfit"/>
              </a:rPr>
              <a:t>Samenwerken aan de marktleiders van morgen</a:t>
            </a:r>
          </a:p>
          <a:p>
            <a:endParaRPr lang="nl-NL" sz="3200" b="1" dirty="0">
              <a:solidFill>
                <a:schemeClr val="bg1"/>
              </a:solidFill>
              <a:latin typeface="Outfit"/>
            </a:endParaRPr>
          </a:p>
          <a:p>
            <a:r>
              <a:rPr lang="nl-NL" dirty="0">
                <a:solidFill>
                  <a:schemeClr val="bg1"/>
                </a:solidFill>
                <a:latin typeface="Outfit Light"/>
              </a:rPr>
              <a:t>Dit is geen plan van de </a:t>
            </a:r>
            <a:r>
              <a:rPr lang="nl-NL" dirty="0" err="1">
                <a:solidFill>
                  <a:schemeClr val="bg1"/>
                </a:solidFill>
                <a:latin typeface="Outfit Light"/>
              </a:rPr>
              <a:t>ROM’s</a:t>
            </a:r>
            <a:r>
              <a:rPr lang="nl-NL" dirty="0">
                <a:solidFill>
                  <a:schemeClr val="bg1"/>
                </a:solidFill>
                <a:latin typeface="Outfit Light"/>
              </a:rPr>
              <a:t> voor de </a:t>
            </a:r>
            <a:r>
              <a:rPr lang="nl-NL" dirty="0" err="1">
                <a:solidFill>
                  <a:schemeClr val="bg1"/>
                </a:solidFill>
                <a:latin typeface="Outfit Light"/>
              </a:rPr>
              <a:t>ROM’s</a:t>
            </a:r>
            <a:r>
              <a:rPr lang="nl-NL" dirty="0">
                <a:solidFill>
                  <a:schemeClr val="bg1"/>
                </a:solidFill>
                <a:latin typeface="Outfit Light"/>
              </a:rPr>
              <a:t>, maar een gezamenlijk instrument om de Nederlandse economie naar een volgend niveau te tillen.</a:t>
            </a:r>
          </a:p>
          <a:p>
            <a:endParaRPr lang="nl-NL" dirty="0">
              <a:solidFill>
                <a:schemeClr val="bg1"/>
              </a:solidFill>
              <a:latin typeface="Outfit Light"/>
            </a:endParaRPr>
          </a:p>
          <a:p>
            <a:r>
              <a:rPr lang="nl-NL" b="1" dirty="0">
                <a:solidFill>
                  <a:schemeClr val="bg1"/>
                </a:solidFill>
                <a:latin typeface="Outfit Light"/>
              </a:rPr>
              <a:t> </a:t>
            </a:r>
            <a:endParaRPr lang="nl-NL" dirty="0">
              <a:solidFill>
                <a:schemeClr val="bg1"/>
              </a:solidFill>
              <a:latin typeface="Outfit Ligh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bg1"/>
                </a:solidFill>
                <a:latin typeface="Outfit Light"/>
              </a:rPr>
              <a:t>De landelijke waardeketenaanpak vraagt om visie, doorzettingsvermogen en intensieve samenwerking.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bg1"/>
                </a:solidFill>
                <a:latin typeface="Outfit Light"/>
              </a:rPr>
              <a:t>Alle partners die hieraan willen bijdragen zijn van harte welkom.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bg1"/>
                </a:solidFill>
                <a:latin typeface="Outfit Light"/>
              </a:rPr>
              <a:t>We praten niet </a:t>
            </a:r>
            <a:r>
              <a:rPr lang="nl-NL" i="1" dirty="0">
                <a:solidFill>
                  <a:schemeClr val="bg1"/>
                </a:solidFill>
                <a:latin typeface="Outfit Light"/>
              </a:rPr>
              <a:t>over</a:t>
            </a:r>
            <a:r>
              <a:rPr lang="nl-NL" dirty="0">
                <a:solidFill>
                  <a:schemeClr val="bg1"/>
                </a:solidFill>
                <a:latin typeface="Outfit Light"/>
              </a:rPr>
              <a:t> de ondernemer, maar jagen innovatie aan door groeiremmers te stroomlijnen.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bg1"/>
                </a:solidFill>
                <a:latin typeface="Outfit Light"/>
              </a:rPr>
              <a:t>Laat het ons weten als je bedrijven in je netwerk hebt voor wie deze ondersteuning relevant is.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bg1"/>
                </a:solidFill>
                <a:latin typeface="Outfit Light"/>
              </a:rPr>
              <a:t>Samen pakken we de barrières effectief aan.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15982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ROM NEDERLAND 1">
      <a:dk1>
        <a:srgbClr val="000000"/>
      </a:dk1>
      <a:lt1>
        <a:srgbClr val="FFFFFF"/>
      </a:lt1>
      <a:dk2>
        <a:srgbClr val="FF6600"/>
      </a:dk2>
      <a:lt2>
        <a:srgbClr val="FFB24D"/>
      </a:lt2>
      <a:accent1>
        <a:srgbClr val="FF6600"/>
      </a:accent1>
      <a:accent2>
        <a:srgbClr val="3D3B40"/>
      </a:accent2>
      <a:accent3>
        <a:srgbClr val="FFB24C"/>
      </a:accent3>
      <a:accent4>
        <a:srgbClr val="4D4D4D"/>
      </a:accent4>
      <a:accent5>
        <a:srgbClr val="FFD0B2"/>
      </a:accent5>
      <a:accent6>
        <a:srgbClr val="B3B3B2"/>
      </a:accent6>
      <a:hlink>
        <a:srgbClr val="0432FF"/>
      </a:hlink>
      <a:folHlink>
        <a:srgbClr val="AA794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rgooiMC_Powerpoint_Yvo" id="{773C7681-C13C-7646-A0C4-4A4C92F666EF}" vid="{D934C84F-2644-1F47-B573-3C9B8C2629E4}"/>
    </a:ext>
  </a:extLst>
</a:theme>
</file>

<file path=ppt/theme/theme2.xml><?xml version="1.0" encoding="utf-8"?>
<a:theme xmlns:a="http://schemas.openxmlformats.org/drawingml/2006/main" name="1_Kantoorthema">
  <a:themeElements>
    <a:clrScheme name="ROM NEDERLAND 1">
      <a:dk1>
        <a:srgbClr val="000000"/>
      </a:dk1>
      <a:lt1>
        <a:srgbClr val="FFFFFF"/>
      </a:lt1>
      <a:dk2>
        <a:srgbClr val="FF6600"/>
      </a:dk2>
      <a:lt2>
        <a:srgbClr val="FFB24D"/>
      </a:lt2>
      <a:accent1>
        <a:srgbClr val="FF6600"/>
      </a:accent1>
      <a:accent2>
        <a:srgbClr val="3D3B40"/>
      </a:accent2>
      <a:accent3>
        <a:srgbClr val="FFB24C"/>
      </a:accent3>
      <a:accent4>
        <a:srgbClr val="4D4D4D"/>
      </a:accent4>
      <a:accent5>
        <a:srgbClr val="FFD0B2"/>
      </a:accent5>
      <a:accent6>
        <a:srgbClr val="B3B3B2"/>
      </a:accent6>
      <a:hlink>
        <a:srgbClr val="0432FF"/>
      </a:hlink>
      <a:folHlink>
        <a:srgbClr val="AA794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rgooiMC_Powerpoint_Yvo" id="{773C7681-C13C-7646-A0C4-4A4C92F666EF}" vid="{D934C84F-2644-1F47-B573-3C9B8C2629E4}"/>
    </a:ext>
  </a:extLst>
</a:theme>
</file>

<file path=ppt/theme/theme3.xml><?xml version="1.0" encoding="utf-8"?>
<a:theme xmlns:a="http://schemas.openxmlformats.org/drawingml/2006/main" name="2_Kantoorthema">
  <a:themeElements>
    <a:clrScheme name="ROM NEDERLAND 1">
      <a:dk1>
        <a:srgbClr val="000000"/>
      </a:dk1>
      <a:lt1>
        <a:srgbClr val="FFFFFF"/>
      </a:lt1>
      <a:dk2>
        <a:srgbClr val="FF6600"/>
      </a:dk2>
      <a:lt2>
        <a:srgbClr val="FFB24D"/>
      </a:lt2>
      <a:accent1>
        <a:srgbClr val="FF6600"/>
      </a:accent1>
      <a:accent2>
        <a:srgbClr val="3D3B40"/>
      </a:accent2>
      <a:accent3>
        <a:srgbClr val="FFB24C"/>
      </a:accent3>
      <a:accent4>
        <a:srgbClr val="4D4D4D"/>
      </a:accent4>
      <a:accent5>
        <a:srgbClr val="FFD0B2"/>
      </a:accent5>
      <a:accent6>
        <a:srgbClr val="B3B3B2"/>
      </a:accent6>
      <a:hlink>
        <a:srgbClr val="0432FF"/>
      </a:hlink>
      <a:folHlink>
        <a:srgbClr val="AA794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rgooiMC_Powerpoint_Yvo" id="{773C7681-C13C-7646-A0C4-4A4C92F666EF}" vid="{D934C84F-2644-1F47-B573-3C9B8C2629E4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495d60-0f1d-4e73-9bcd-c742efecfbb6"/>
    <lcf76f155ced4ddcb4097134ff3c332f xmlns="301ff31c-9a33-4e29-a895-aaaf8bf37a4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81716F618D2149A7548BCB6BCDBB81" ma:contentTypeVersion="12" ma:contentTypeDescription="Een nieuw document maken." ma:contentTypeScope="" ma:versionID="236826ca2a95c4caf95a86ac92573dd1">
  <xsd:schema xmlns:xsd="http://www.w3.org/2001/XMLSchema" xmlns:xs="http://www.w3.org/2001/XMLSchema" xmlns:p="http://schemas.microsoft.com/office/2006/metadata/properties" xmlns:ns2="301ff31c-9a33-4e29-a895-aaaf8bf37a43" xmlns:ns3="54495d60-0f1d-4e73-9bcd-c742efecfbb6" targetNamespace="http://schemas.microsoft.com/office/2006/metadata/properties" ma:root="true" ma:fieldsID="927c68328ef8cadf52b90087d40357a4" ns2:_="" ns3:_="">
    <xsd:import namespace="301ff31c-9a33-4e29-a895-aaaf8bf37a43"/>
    <xsd:import namespace="54495d60-0f1d-4e73-9bcd-c742efecfb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ff31c-9a33-4e29-a895-aaaf8bf37a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2992ca1-3059-433e-8f40-98aa2141ca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95d60-0f1d-4e73-9bcd-c742efecfbb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89a83c1-2785-49ed-9ba9-8ae1535763ff}" ma:internalName="TaxCatchAll" ma:showField="CatchAllData" ma:web="54495d60-0f1d-4e73-9bcd-c742efecfb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6332CD-F71A-4290-BAF6-940ED1902F67}">
  <ds:schemaRefs>
    <ds:schemaRef ds:uri="http://schemas.microsoft.com/office/2006/documentManagement/types"/>
    <ds:schemaRef ds:uri="301ff31c-9a33-4e29-a895-aaaf8bf37a43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54495d60-0f1d-4e73-9bcd-c742efecfbb6"/>
    <ds:schemaRef ds:uri="http://schemas.microsoft.com/office/2006/metadata/properties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C33178C-2BAE-4191-93FE-3DCE4028FC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CB2EE-248F-4D63-905F-FE08D37893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1ff31c-9a33-4e29-a895-aaaf8bf37a43"/>
    <ds:schemaRef ds:uri="54495d60-0f1d-4e73-9bcd-c742efecfb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719</Words>
  <Application>Microsoft Office PowerPoint</Application>
  <PresentationFormat>Breedbeeld</PresentationFormat>
  <Paragraphs>116</Paragraphs>
  <Slides>9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9</vt:i4>
      </vt:variant>
    </vt:vector>
  </HeadingPairs>
  <TitlesOfParts>
    <vt:vector size="17" baseType="lpstr">
      <vt:lpstr>Arial</vt:lpstr>
      <vt:lpstr>Calibri</vt:lpstr>
      <vt:lpstr>Outfit</vt:lpstr>
      <vt:lpstr>Outfit Light</vt:lpstr>
      <vt:lpstr>Wingdings</vt:lpstr>
      <vt:lpstr>Kantoorthema</vt:lpstr>
      <vt:lpstr>1_Kantoorthema</vt:lpstr>
      <vt:lpstr>2_Kantoorthema</vt:lpstr>
      <vt:lpstr> Technologiegedreven waardeketens </vt:lpstr>
      <vt:lpstr>Technologiegedreven waardeketens De brug slaan tussen technologie en markt voor de marktleiders van morgen</vt:lpstr>
      <vt:lpstr>14 waardeketens uitgewerkt </vt:lpstr>
      <vt:lpstr>PowerPoint-presentatie</vt:lpstr>
      <vt:lpstr>Flagship acties en eerste resultaten</vt:lpstr>
      <vt:lpstr>Overige interventies</vt:lpstr>
      <vt:lpstr>Portfolio activiteiten per keten</vt:lpstr>
      <vt:lpstr>– illustratief –  Portfolio bedrijven per keten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Naam van de presentatie</dc:title>
  <dc:creator>Yvo de Ruiter</dc:creator>
  <cp:lastModifiedBy>Annemarie Atema</cp:lastModifiedBy>
  <cp:revision>51</cp:revision>
  <dcterms:created xsi:type="dcterms:W3CDTF">2024-11-04T12:29:48Z</dcterms:created>
  <dcterms:modified xsi:type="dcterms:W3CDTF">2026-06-30T06:36:48Z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0x0101003881716F618D2149A7548BCB6BCDBB81</vt:lpwstr>
  </property>
  <property fmtid="{D5CDD505-2E9C-101B-9397-08002B2CF9AE}" pid="3" name="MediaServiceImageTags">
    <vt:lpwstr/>
  </property>
</Properties>
</file>